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— удивительное время года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приносит свет, тепло и первые чудеса природы.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— любимое время детей и взрослых: дни становятся длиннее, солнце светит ярче, а воздух наполняется свежестью. Природа просыпается, и вокруг всё заметно оживает.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вместе с переменами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 погода часто меняется несколько раз за день: утром ещё холодно, а днём уже чувствуется весеннее тепло. Снег становится рыхлым и тёмным.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дорогах появляются лужи и первые проталинки, где земля освобождается от снега. Это первые маленькие знаки того, что зима постепенно отступает.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заметна капель: капли воды падают с крыш и звучат весело и звонко. Кажется, будто сама весна тихо играет на крыше.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месяц весны — март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греет сильнее, снег быстро превращается в воду. На тротуарах и во дворах появляются мокрые дорожки, лужи и блестящие ручейки.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в такую пору особенно нравятся резиновые сапоги и бумажные кораблики. Яркая вода, бегущая по земле, делает двор похожим на весёлую весеннюю реку.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 и появляются ручьи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25955"/>
            <a:ext cx="218400" cy="194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7426" y="3209900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нежные цветы появляются одними из первых, когда снег ещё не успел уйти полностью. Они смело тянутся к свету и радуют своим белым цветом.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Подснежники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цветки мать-и-мачехи часто можно заметить на тёплых пригорках. Они выглядят как маленькие солнышки и сразу поднимают настроение.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Мать-и-мачеха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вербы весной распускаются пушистые серёжки. Они мягкие и светлые, поэтому особенно хорошо напоминают о пробуждении природы.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ветках набухают почки, а потом из них появляются молодые зелёные листочки. Это значит, что деревья тоже проснулись после зимы.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на деревьях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весенние растения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скворцы прилетают первыми и сразу начинают осматриваться вокруг. Они находят скворечник, садятся на зелёные ветки и готовятся строить дом для будущих птенцов. В небе над ними легко представить дружную стаю.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у знакомого домика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Грачи важно шагают по земле, а жаворонки поднимаются высоко в небо и поют там свои звонкие песни. Такие птицы возвращаются туда, где уже можно найти корм и спокойное место для гнезда.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Грачи и жаворонки на тёплых полях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возвращаются домой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411" y="1445121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40476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1979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74261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с крыш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воды падают одна за другой и стучат по подоконникам и земле. Этот звук легко узнать: он говорит, что солнце стало сильнее.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Журчание ручьёв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 бегут по дорожкам и дворам, весело перекликаясь между собой. Их звонкое журчание напоминает маленькую песенку, которую поёт тающий снег.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птицы поют особенно часто и громко. Их голоса слышны по утрам, и от них становится светлее и радостнее.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лёгкий ветерок весной кажется мягким и добрым. Он уже не колючий, как зимой, а скорее шепчет: пора выходить гулять.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звучит по-особенному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весной воздух часто бывает прохладным, поэтому без тёплой куртки не обойтись. Но стоит выглянуть солнцу, как становится заметно уютнее и веселее.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погода может быстро меняться: то светит яркое солнце, то набегают облака. Иногда идёт дождь, мокрый снег или просто блестят лужи.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снова становится свежо, и ветер напоминает, что весна ещё только разгоняется. Поэтому весной особенно важны сапоги, зонт и хорошее настроение.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бывает весенняя погода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детям хочется больше бегать, прыгать и играть на улице. Можно запускать бумажные кораблики в лужах, кататься на велосипеде и радоваться каждому солнечному дню.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легко устроить настоящую весёлую прогулку. Если рядом яркое солнце, смех друзей и сухое место для игры, весна становится самым любимым сезоном.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игры и прогулки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почву рыхлят, чтобы к корням лучше поступали воздух и влага. После этого можно сажать семена и маленькие ростки.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 саду убирают сухие ветки, старые листья и всё лишнее. После уборки земля дышит свободнее и готовится к новому росту.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грядках появляются первые зелёные всходы. Именно так начинается забота о будущем урожае, который ещё только растёт под солнцем.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садах в это время зацветают деревья, и ветки покрываются нежными цветами. Это выглядит так, будто деревья надели праздничные наряды.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саду и огороде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многие звери выходят из зимнего укрытия и становятся активнее. Медведь просыпается после долгого сна, а заяц меняет тёплую шубку на более лёгкую и незаметную.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появляются детёныши, поэтому им особенно нужны еда, тепло и спокойные места. В это время природа словно заботливо открывает для них новый сезон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тоже встречают весну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встречает весну весёлыми гуляньями, блинами и играми. Люди прощаются с зимой и радуются тому, что впереди становится больше света и тепла.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Марта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поздравляют мам, бабушек, сестёр и учительниц. Дарят цветы, добрые слова и маленькие подарки, чтобы сказать спасибо за заботу и внимание.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Земли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напоминает, что природу нужно беречь каждый день. Весной особенно важно убирать мусор, сажать цветы и аккуратно относиться к деревьям и газонам.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праздники и добрые дела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 время в литературе особенно часто появляются солнце, капель, цветы и радостные перемены. Весна вдохновляет авторов на светлые и добрые строки.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месяца длится календарная весна.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 общеизвестное деление года на времена года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Молодая зелень и небо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Светло-зелёный и голубой цвета напоминают о первой траве, листьях и чистом весеннем небе. Они делают картину лёгкой, свежей и очень спокойной.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первые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и розовый цвета связаны с солнцем, цветами и радостным настроением. Вместе они создают ощущение тепла, которое постепенно приходит после зимы.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оттенки природы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марте прилетают грачи, люди ждут скорого потепления. Эти птицы считались верными вестниками весны и перемен в погоде.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приметы показывают, как внимательно люди следили за природой. Они замечали птиц, облака, ветер и делали выводы о будущем сезоне.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марте слышится гром, это тоже замечают как добрый знак. По народному наблюдению, после такого грома лето может быть тёплым.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приметы о весне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приходит весна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весенних признаков, которые обычно появляются один за другим.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4989" y="1361259"/>
            <a:ext cx="14137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день становится длиннее, и на улице светлее даже вечером. Это помогает просыпаться бодрее и делать больше дел без ощущения зимней сонливости.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света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зовёт выходить во двор, в парк или на площадку. Можно много ходить, играть и дышать свежим воздухом, не прячась от мороза.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Приятные прогулки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первые зелёные листья часто вызывают улыбку. Весна напоминает, что впереди много нового, поэтому даже обычный день кажется чуть добрее.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подходит для маленьких и больших стартов. Кто-то начинает больше двигаться, кто-то учится новому, а кто-то просто чаще помогает другим.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начинания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весна полезна для людей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948" y="184450"/>
            <a:ext cx="2442854" cy="252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40525" y="177245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 мокрых дорожках нужно идти не спеша и смотреть под ноги. Лужи, мокрые листья и грязь могут быть скользкими, особенно после ночного холода.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27075" y="309230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Нельзя выходить на тонкий лёд и подходить близко к быстрым ручьям. Для прогулки лучше выбрать удобную обувь и заметную одежду, чтобы быть в безопасности.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373525"/>
            <a:ext cx="43233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безопасность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Можно отмечать, где первая травка появляется раньше всего. Обычно она пробивается на солнечных местах, где снег быстрее сходит и земля прогревается.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Интересно сравнивать, в каких местах снег тает быстрее: у дороги, возле дома или на пригорке. Так легко увидеть, как солнце по-разному греет землю.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Стоит прислушиваться, какие птицы прилетают первыми. Грачи, скворцы и жаворонки часто становятся настоящими весенними гостями.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Полезно замечать, как меняются деревья: сначала почки набухают, потом появляются маленькие листья. Каждый день приносит маленькое открытие.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наблюдать весной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соединяет свет, тепло, движение и добрые перемены. Она радует глаз первыми цветами, уши — пением птиц, а сердце — ощущением, что мир снова просыпается.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с новыми чудесами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2026-05-23T23:55:41Z</dcterms:created>
  <dcterms:modified xsi:type="dcterms:W3CDTF">2026-05-23T23:55:41Z</dcterms:modified>
</cp:coreProperties>
</file>