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учит думать, говорить и понимать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немецкого языка в 7 классе: зачем он нужен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немецкий язык уже не сводится к отдельным словам и правилам. Ученики строят короткие высказывания, читают небольшие тексты, слушают речь и учатся использовать язык в знакомых жизненных ситуациях.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 школе: зачем его продолжают изучать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расширяет словарный запас и помогает лучше понимать, как устроен язык в целом, сравнивая правила и замечая повторяющиеся модели.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полезен для чтения простых текстов, просмотра коротких видео и общения в учебных и бытовых ситуациях.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развивает логическое мышление: нужно следить за порядком слов, формой глагола и связью между частями предложения.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немецкого языка семикласснику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разбирают знакомые подросткам ситуации: приветствие, знакомство, просьбу о помощи, покупку в магазине, поиск дороги и разговор о школьном дне.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немецкий нужен не только в учебнике: он помогает ориентироваться в реальных разговорах и видеть связь языка с жизнью вокруг.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повседневных ситуациях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виды работы дополняют друг друга на одном уроке.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и говорение занимают заметное место, но устойчивый результат дают все виды работы вместе.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темы презентации; обобщённая структура урока немецкого языка в 7 классе.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речевой деятельности встречаются на уроке чаще всего
</a:t>
            </a:r>
            <a:endParaRPr lang="en-US" sz="31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72350"/>
            <a:ext cx="316800" cy="28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711800"/>
            <a:ext cx="316800" cy="281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немецкая грамматика кажется сложной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род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der, die, das требуют запоминания рода слова, а для семиклассника это часто кажется непривычным и требует регулярной проверки в заданиях.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важно правильно расставлять члены фразы, особенно в вопросах и рассказах. Ошибка в порядке слов сразу делает высказывание менее понятным.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Отделяемые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приставками меняют форму и место в предложении. Это правило легко перепутать, если ученик не видит его в нескольких примерах подряд.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падежа влияют на окончания и форму слов, поэтому одна и та же фраза может меняться в зависимости от смысла и роли слова в предложении.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правила повторяются в разных темах, и именно систематическая практика помогает увидеть в них закономерность, а не набор отдельных исключений.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учебных тем 7 класса, обобщённое по outline презентации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темы 7 класса и языковые действия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каждая тема урока связана с конкретной речевой задачей и ситуацией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изучаются отдельно от речи: каждая из них сразу ведёт к конкретному высказыванию и диалогу.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урок немецкого языка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урока немецкого языка в 7 классе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семиклассники запоминают новые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сначала встречается отдельно: ученик видит его, слышит и старается связать с понятным образом или переводом.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повторяется в задании, где нужно подобрать форму, соединить его с другими словами или вставить в предложение.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лексика появляется в коротком диалоге или тексте, где смысл уже зависит от контекста, а не только от списка слов.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Прочное запоминание возникает, когда слово связано с собственной ситуацией: школой, хобби, городом или привычным действием.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новое слово легче понять, если рядом есть изображение, предмет или схема. Школьник видит не абстрактный термин, а конкретную вещь, действие или место. Это ускоряет запоминание и уменьшает зависимость от длинного перевода.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картинкой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Мини-комикс помогает увидеть ситуацию целиком: кто говорит, где это происходит и что происходит дальше. Такой формат особенно полезен для тем про магазин, школу или дорогу, потому что язык сразу связан с действием и эмоцией.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мини-комикс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семейного альбома, карта города или карточки с расписанием делают урок ближе к жизни ученика. Подростку проще говорить, когда он опирается на знакомый образ и может быстро найти нужное слово в памяти.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в повседневной теме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наглядности на уроке немецкого языка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особенно полезны короткие, но частые занятия: они легче входят в расписание и не перегружают память.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фактор — регулярность; остальные способы работают лучше всего в сочетании друг с другом.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типичных эффективных приёмов работы на уроках немецкого языка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немецкий язык лучше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немецком языке помогают увидеть, что именно ещё не закрепилось: правило, форма слова или порядок слов. Это нормальный этап обучения, а не повод отказываться от ответа.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семиклассники путают артикли, окончания и формы глаголов. Такие ошибки повторяются, потому что язык требует одновременного внимания к нескольким признакам в одном предложении.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неверный и правильный вариант. Тогда ученик замечает, где именно допущен сбой, и лучше понимает, какое правило нужно повторить и отработать ещё раз.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исправление происходит спокойно и сразу по делу, ошибки постепенно становятся реже. Важно не только найти ответ, но и объяснить себе, почему правильен именно он.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как естественная часть обучения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учебных результатов по немецкому языку в школе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оценивается на уроках немецкого языка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показывают, как ученик использует язык в разных видах работы: устно, письменно, при чтении и понимании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охватывает не только правила, но и способность понимать, отвечать и говорить в понятной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 слова к короткому высказыванию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новое слово переходит от распознавания к самостоятельному употреблению в 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немецкого языка с другими школьными предметами
</a:t>
            </a:r>
            <a:endParaRPr lang="en-US" sz="2975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тексты, сказки и простые описания развивают понимание смысла и образов. Через них легче замечать, как язык передаёт характер, настроение и детали.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Онлайн-словари, QR-коды и цифровые задания учат искать, проверять и применять информацию. Это делает работу с языком более самостоятельной и понятной.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праздники и сведения о жизни в немецкоязычных странах делают материал содержательнее. Ученики видят, что язык связан с событиями, а не только с правилами.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ритм помогают запомнить слова, интонацию и произношение. Музыкальный материал особенно полезен, когда нужно повторять знакомые выражения в живой форме.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встречаются страны, города, карты и маршруты. Такие примеры помогают говорить о местоположении, направлениях и путешествиях, не отрывая язык от реального мира.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проекте ученик не только отвечает на вопрос, но и собирает материал, выбирает нужные слова и оформляет результат. Так тема становится понятнее и запоминается лучше.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мини-презентации, плакаты и интервью. Они объединяют чтение, письмо и устное выступление, а ещё дают возможность показать личный интерес и свою точку зрения.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на уроках немецкого в 7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нередко усиливаются, когда новые правила нужно применять сразу в разговоре, чтении и письме одновременно.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трудности с пониманием на слух и устным ответом, но у каждого ученика свой набор зон роста.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затруднений учащихся 7 класса на уроках немецкого языка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встречаются у семиклассников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удобны для повторения дома и на уроке: QR-коды, онлайн-словари и короткие задания дают возможность сразу увидеть результат и исправить ошибки.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использовании техники главное — живое общение. Ученик должен не только нажимать ответы, но и слушать, говорить, задавать вопросы и реагировать на реплики.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остаётся основой урока, но его дополняют аудиозаписи, короткие видео и интерактивные упражнения. Это помогает чаще слышать язык и быстрее проверять понимание.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работы на уроке немецкого языка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повышения мотивации на уроках иностранного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урок немецкого языка интересным для 7 класса
</a:t>
            </a:r>
            <a:endParaRPr lang="en-US" sz="278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урока становятся особенно увлекательными, когда они требуют действия, выбора и личного участия ученика.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растёт, когда язык используется не как список правил, а как инструмент для общения, выбора и творчества.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немецкого языка помогает не только говорить и понимать, но и мыслить точнее, быть внимательнее к деталям и смелее использовать язык в знакомых жизненных ситуациях.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урок немецкого языка в 7 классе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2026-05-25T02:38:18Z</dcterms:created>
  <dcterms:modified xsi:type="dcterms:W3CDTF">2026-05-25T02:38:18Z</dcterms:modified>
</cp:coreProperties>
</file>