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средневекового искусства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XI–XIV века превратили Европу в огромную мастерскую веры и красоты.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искусство стало нужным всем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росли города, торговля и школы, искусство стало языком влияния. Церковь заказывала храмы и книги, а правители и горожане украшали города, показывая свою силу и богатство через зримые образы и большие постройки.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средневекового искусства
</a:t>
            </a:r>
            <a:endParaRPr lang="en-US" sz="2701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произведений создавали для церкви и монастырей. Художники изображали святых, библейские события и церковные праздники, чтобы напоминать людям о вере и нравственных правилах.
</a:t>
            </a:r>
            <a:endParaRPr lang="en-US" sz="1212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основа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мастера придерживались установленных правил изображения. Благодаря этому люди разных сословий могли узнавать сюжеты и читать их как наглядные истории без длинных объяснений.
</a:t>
            </a:r>
            <a:endParaRPr lang="en-US" sz="1151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образы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работах часто использовали насыщенные цвета, золото и строгую композицию. Важнее внешнего сходства было не точное изображение мира, а передача духовного смысла и торжественности.
</a:t>
            </a:r>
            <a:endParaRPr lang="en-US" sz="1264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и символичный язык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Архитектура, живопись, скульптура и ремёсла дополняли друг друга. Храм или рукописная книга становились целым миром, где каждая деталь работала на общее впечатление.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художественное пространство
</a:t>
            </a:r>
            <a:endParaRPr lang="en-US" sz="14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 — первые центры искусства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монастырях монахи вручную переписывали книги на пергаменте. Это требовало терпения, аккуратности и хорошего знания текста, поэтому каждая рукопись была особенно ценной.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Переписчики книг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монастыре подчинялась строгому распорядку. Художник и переписчик были не только мастерами, но и служителями, для которых создание книги считалось духовным делом.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дисциплина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специальных мастерских создавали миниатюры, орнаменты и буквицы. Там же работали с чернилами, красками и золотом, превращая книгу в настоящее произведение искусства.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Скриптории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Монастырские библиотеки бережно хранили древние тексты и религиозные сочинения. Благодаря этому многие знания античности и раннего Средневековья не исчезли.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знаний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средневековое искусство во времени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временная линия по общим признакам романского и готического искусства Европы, XI–XIV века.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был постепенным: новые приёмы не исчезали сразу, а сосуществовали с прежними. Особенно заметно это в соборах, где менялись формы сводов и окна.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XIII–XIV векам готика стала ведущим направлением, потому что лучше отвечала стремлению к высоте, свету и торжественности.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724501"/>
            <a:ext cx="4843800" cy="263559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средневекового искусства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из чего создавали произведения, где их можно было увидеть и зачем они были нужны.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искусства работали вместе: в храме или книге соединялись изображение, слово, свет и форма, создавая единое впечатление.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типичным видам средневекового искусства Европы.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Романский стиль: прочность и строгость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Романские храмы строили так, чтобы они выглядели надёжными и неприступными. Толстые стены и массивные формы создавали ощущение силы, а здание напоминало крепость.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из камня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863022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стенах и порталах часто помещали библейские сцены, ангелов и святых. Такие изображения сразу встречали человека у входа и словно объясняли смысл храма без слов.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863051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Рельефы у входа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оконные проёмы пропускали мало света, поэтому внутри было сумрачно и торжественно. Такое пространство помогало настроиться на молитву и подчёркивало серьёзность богослужения.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окна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28159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романской архитектуры были характерны полукруглые арки и тяжёлые своды. Эти формы хорошо распределяли вес камня и делали постройки особенно устойчивыми.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2818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Полуциркульные арки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строили средневековый собор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работ, которую проходили многие соборы Европы на протяжении десятилетий.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Готические соборы: высота и свет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Готический собор поражал прежде всего высотой. Стрельчатые арки и лёгкие опоры позволяли поднимать своды выше, чем прежде, а стены казались почти невесомыми. Человек, входивший внутрь, чувствовал себя маленьким перед величием пространства и света.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Храм, который тянется к небу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витражные окна наполняли собор сиянием красных, синих и золотистых оттенков. Свет проходил сквозь стекло и превращал внутреннее пространство в торжественную, почти сказочную картину, где каждый луч словно имел особый смысл.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Цветной свет в интерьере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особенно развивалось искусство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главным художественным центрам Европы, составлено по историческому обзору.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центры объединяли власть епископов, активную торговлю и крупные строительные заказы. Именно там мастера чаще получали работу и могли создавать самые заметные памятники.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искусство развивалось там, где совпадали деньги, престиж и потребность в новых храмах и украшениях.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72981"/>
            <a:ext cx="360000" cy="3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411925"/>
            <a:ext cx="360000" cy="28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миниатюра: искусство в рукописных книгах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Миниатюры чаще всего украшали Евангелия, псалтыри и летописи. Такие рисунки помогали сделать книгу не только полезной, но и торжественной, подчёркивая её особую ценность для читателя и для церкви.
</a:t>
            </a:r>
            <a:endParaRPr lang="en-US" sz="1146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книги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детали, синие, красные и зелёные краски создавали ощущение праздничного света. Благодаря этому рукописная книга становилась похожей на драгоценный предмет, который берегли как святыню.
</a:t>
            </a:r>
            <a:endParaRPr lang="en-US" sz="1196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 и цвет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миниатюрах показывали не только святых и библейские сцены, но и месяцы года, труд людей, праздники и повседневные занятия. Так книга сохраняла представление о мире средневекового человека.
</a:t>
            </a:r>
            <a:endParaRPr lang="en-US" sz="1136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 вера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писали очень тонкими кистями, работали с золотом и яркими красками. Каждый штрих был важен, потому что на маленьком листе нужно было уместить и текст, и подробный образ.
</a:t>
            </a:r>
            <a:endParaRPr lang="en-US" sz="1264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работа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1724501"/>
            <a:ext cx="4843800" cy="26355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средневековых мастеров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памятникам средневекового искусства Европы и Византии
</a:t>
            </a:r>
            <a:endParaRPr lang="en-US" sz="1323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материалы использовались в зависимости от вида искусства и назначения произведения.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Дорогие и прочные материалы подчёркивали значимость храма, книги или иконы, а также показывали высокий статус заказчика и уважение к святыне.
</a:t>
            </a:r>
            <a:endParaRPr lang="en-US" sz="13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Скульптура и рельеф — каменные рассказы
</a:t>
            </a:r>
            <a:endParaRPr lang="en-US" sz="2965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79941" y="186635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Скульптуры на порталах служили своеобразной книгой для тех, кто не умел читать. Через каменные изображения люди узнавали библейские сюжеты, запоминали нравственные примеры и церковные наставления.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79941" y="156952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для всех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959466" y="186635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не стремились к точному сходству с реальными людьми. Фигуры были условными, но жесты, позы и лица делали их очень понятными и помогали передавать радость, страх или торжественность.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59466" y="156952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фигуры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79941" y="346280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изображали ангелов, святых, пророков, королей и сцены Страшного суда. Такие образы напоминали о добре и зле, о награде за праведную жизнь и о будущем суде.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79941" y="316597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персонажи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959466" y="346280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Рельефы и статуи не были отдельным украшением, а входили в общий облик здания. Они дополняли архитектуру, усиливали впечатление от собора и превращали его в цельный художественный образ.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959466" y="316597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храма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заказывал произведения искусства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обобщение по заказам в средневековой Европе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 определял, что именно будут строить и украшать: храм, городскую ратушу, капеллу, книгу или памятный дар.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играла церковь, но города и знать тоже становились важными заказчиками, особенно там, где росли богатство и политическое соперничество.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центры Востока и Руси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Византийские мастера любили мозаики, потому что маленькие кубики стекла и камня красиво отражали свет. В храмах такие изображения создавали ощущение торжественности и небесного сияния. Особенно важными были иконы, которым придавали глубокий духовный смысл.
</a:t>
            </a:r>
            <a:endParaRPr lang="en-US" sz="112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Византия: сияние мозаик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Руси развивались храмовая роспись и иконопись. Внутри церквей стены покрывали фресками, а иконы писали на дереве, используя строгие, но выразительные образы. Эти произведения помогали людям молиться и лучше понимать библейские истории.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Русь: образ в храме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и их работа в городах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собора требовало труда каменщиков, стекольщиков, резчиков, живописцев и кузнецов. Каждый мастер отвечал за свою часть работы, поэтому здание создавалось постепенно и очень тщательно.
</a:t>
            </a:r>
            <a:endParaRPr lang="en-US" sz="1158" dirty="0"/>
          </a:p>
        </p:txBody>
      </p:sp>
      <p:sp>
        <p:nvSpPr>
          <p:cNvPr id="13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разных профессий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Новичок сначала наблюдал за опытным ремесленником, затем выполнял простые задания и только потом получал более сложную работу. Так передавались навыки, секреты материалов и правила мастерства.
</a:t>
            </a:r>
            <a:endParaRPr lang="en-US" sz="1130" dirty="0"/>
          </a:p>
        </p:txBody>
      </p:sp>
      <p:sp>
        <p:nvSpPr>
          <p:cNvPr id="15" name="Text 5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у старших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4951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шла не в одиночку, а в мастерских и артелях. Мастера вместе решали, как доставить материалы, распределить задачи и закончить украшение храма или городской постройки.
</a:t>
            </a:r>
            <a:endParaRPr lang="en-US" sz="985" dirty="0"/>
          </a:p>
        </p:txBody>
      </p:sp>
      <p:sp>
        <p:nvSpPr>
          <p:cNvPr id="17" name="Text 7"/>
          <p:cNvSpPr txBox="1"/>
          <p:nvPr/>
        </p:nvSpPr>
        <p:spPr>
          <a:xfrm>
            <a:off x="535613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Мастерские и артели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2049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средневековом городе храм, дом и мастерская были связаны между собой. Чем больше строили и украшали, тем заметнее становились умения мастеров и богатство самого города.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6245413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стройка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33500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Гильдии следили за качеством изделий, ценами и честностью в ремесле. Они защищали интересы мастеров, но одновременно требовали соблюдения правил, чтобы работа оставалась надёжной и аккуратной.
</a:t>
            </a:r>
            <a:endParaRPr lang="en-US" sz="938" dirty="0"/>
          </a:p>
        </p:txBody>
      </p:sp>
      <p:sp>
        <p:nvSpPr>
          <p:cNvPr id="21" name="Text 11"/>
          <p:cNvSpPr txBox="1"/>
          <p:nvPr/>
        </p:nvSpPr>
        <p:spPr>
          <a:xfrm>
            <a:off x="3390512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Гильдии и порядок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888336"/>
            <a:ext cx="4843800" cy="2307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памятники средневекового искусства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памятники показывают, как храмы и рукописные книги становились главными носителями искусства в Средние века.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яркие памятники связаны с религиозной жизнью: соборами, иконами и рукописными книгами, где искусство служило и красоте, и вере.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известных памятников средневекового искусства Европы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впечатляло людей в средневековом искусстве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обобщение по особенностям восприятия средневекового искусства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средневекового зрителя важны были не только сюжеты, но и то, как искусство воздействовало на чувства: свет, блеск, масштаб и подробность изображения.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впечатление производили высота и свет соборов, а также яркие цвета. Именно они делали искусство заметным даже издалека.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средневекового расцвета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соборы стали образцом для последующих поколений строителей. Их формы, арки, башни и украшения вдохновляли архитекторов ещё многие века и помогали сохранять интерес к старинным стилям.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уроки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863022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XIX–XX веках люди стали особенно внимательно изучать и защищать старинные памятники. Появились музеи, научные описания и реставрационные работы, которые помогли сохранить средневековое наследие.
</a:t>
            </a:r>
            <a:endParaRPr lang="en-US" sz="1196" dirty="0"/>
          </a:p>
        </p:txBody>
      </p:sp>
      <p:sp>
        <p:nvSpPr>
          <p:cNvPr id="14" name="Text 5"/>
          <p:cNvSpPr txBox="1"/>
          <p:nvPr/>
        </p:nvSpPr>
        <p:spPr>
          <a:xfrm>
            <a:off x="6863051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интерес к прошлому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Рукописные книги пережили столетия и стали важными историческими источниками. По ним учёные изучают письма, орнаменты, сюжеты и даже представления людей о мире и времени.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как сокровища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28159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храмы, иконы и рукописи дошли до наших дней благодаря бережному хранению и реставрации. Они позволяют увидеть, как выглядело искусство Средневековья не только в учебниках, но и вживую.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2818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Сохранённые памятники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Средневековое искусство: от веры к вечности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средневекового искусства показал, как вера, города и труд мастеров создавали храмы, книги и образы, которые до сих пор рассказывают нам о жизни Европы.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2026-06-02T06:22:14Z</dcterms:created>
  <dcterms:modified xsi:type="dcterms:W3CDTF">2026-06-02T06:22:14Z</dcterms:modified>
</cp:coreProperties>
</file>