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империя: главное о великой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— одна из первых развитых цивилизаций с богатым культурным наследием.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Поднебесной империей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— историческое название Китая, считавшегося центром мира. Её культура выросла у великих рек Хуанхэ и Янцзы, где начали развиваться письменность, философия и технические науки.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 — первая государственность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 первой династией Китая примерно с 2070 года до н.э. Она заложила основы социальной организации и контроля над земледелием, что стало отправной точкой цивилизации.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 и бронзовое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Шанская эпоха известна развитием бронзового литья и созданием первой китайской письменности. Эта династия укрепила религиозные и государственные институты.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Чжоу — 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Чжоу строит философские и астрономические знания, вводит системы управления и календарь, которые влияли на Китай веками.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династии Китая: истоки великих традиций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Китая династией Цинь и реформы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и власть Цинь Шихуанди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221 году до н.э. Цинь Шихуанди объединил разрозненные царства, создав мощное централизованное государство с чёткой иерархией власти и законами.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стандартизация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единую письменность, меры и весы, валюту, а также строил дороги и стены, укрепляя экономику и обороноспособность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 до н.э. — начало 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 приходит к власти, вводит экзамены для чиновников, поднимая уровень управления государством.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расширяется территориально, контролируя новые земли и укрепляя пограничные оборонительные рубежи.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международная торговля, в том числе по Шёлковому пути, что соединяет Китай с остальным миром.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Шёлковый путь происходит обмен технологиями, культурами и идеями с соседними народами и цивилизациями.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при династии Хань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подъем в эпоху Тан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Тан отмечен поэзией, живописью и распространением буддизма. Этот культурный расцвет оказал глубокое влияние на искусство и мысли всего региона.
</a:t>
            </a:r>
            <a:endParaRPr lang="en-US" sz="96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династии Сун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Сунская династия подарила миру компас, печатание и усовершенствованный порох, что значительно продвинуло науку и мореплавание Китая.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процветание торговли способствовали развитию социальных институтов и обмену идеями между разными слоями общества.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технологический расцвет в династиях Тан и Сун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грандиозная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Начатая в III веке до н.э., стена защищала страну от северных кочевников. Ее длина превышает 21 000 километров, что делает её крупнейшим сооружением своего рода.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— вечный страж императора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210 года до н.э. создана армия из примерно 8000 керамических солдат и лошадей, охраняющих гробницу императора Цинь Шихуанди, отображая величие древнего Китая.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могущества Поднебесной: Великая стена и терракотовая армия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Китая занимает пустыня Гоби, юг покрыт густыми лесами, а западные регионы гористы, включая Тибетское нагорье.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Хуанхэ и Янцзы играют ключевую роль в ирригации и сельском хозяйстве, а разнообразие природных ресурсов способствовало развитию экономики и городов.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богатства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сельское хозяйство и ремёсла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основывалось на выращивании риса, пшеницы и проса с использованием террас и ирригационных систем для повышения урожайности.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ремесел включало производство шёлка, фарфора и бумаги, высококачественных и востребованных как внутри страны, так и на внешних рынках.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китайских ремесленников проявилось в каллиграфии и живописи — искусствах, тесно связаных с культурными традициями.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 и открытия древнего Китая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письменности и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 значительно упростило распространение знаний в II веке н.э. Компас XI века изменил мореплавание, открыв новые торговые пути.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инновации и порох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IX века стал основой для фейерверков и военных технологий. Книгопечатание тоже ускорило обмен информацией и развитие культуры и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философские и религиозные учения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формирует идеалы морального поведения, семейных ценностей и социального порядка, подчеркивая важность уважения к старшим и ответственности каждого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проповедует единение с природой и внутреннее спокойствие, поощряя жизнь в гармонии и принятие естественного течения событий без насилия.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пришедший из Индии, обогатил культуру Китая, распространяя учения о просветлении и влияя на искусство, архитектуру и духовные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 централизованная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являлся абсолютным правителем, организовывал административную систему и контролировал обширную территорию. Центральное правительство поддерживало порядок и регулировало все сферы жизни общества.
</a:t>
            </a:r>
            <a:endParaRPr lang="en-US" sz="85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оборонительное сооружение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защищала страну от вторжений кочевников, ее длина превышает 21 000 километров. Строительство велось веками, требуя труд тысяч рабочих и военных инженерных решений.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система экзаменов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стратегия и оснащение включали использование сложных тактик и новаторских технологий. Конкурсные экзамены для чиновников способствовали росту компетентности и прозрачности в управлении.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военные достижения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связывал Китай с Европой, Африкой и Ближним Востоком, обеспечивая активный обмен товарами и идеями. Китай экспортировал ценный шёлк, пряности, чай и фарфор.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торговые маршруты способствовали развитию городов и культурным контактам, передавая новые технологии, растения и религиозные учения между различными народами и цивилизациями.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Шёлковый путь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 Гугун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Гугун, или Запретный город в Пекине, служил резиденцией императоров. Его величественные залы и дворцы отражают изящество китайской архитектуры и символы власти.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пагоды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Пагоды с изогнутыми крышами украшали религиозные комплексы, а уникальные мосты способствовали развитию транспорта. Эти сооружения гармонично вписываются в природный ландшафт.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каллиграфия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искусство включало тонкую живопись на свитках и мастеровую каллиграфию — считавшуюся высшим выражением красоты и культуры китайскую письменность.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Поднебесной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 основном состоял из риса, лапши и овощей, а рыба и соевый сыр дополняли меню, обеспечивая разнообразие и баланс питательных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кухня и повседневная жизнь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славится разнообразием вкусов и методами приготовления, включая жарку, тушение и варку с использованием уникальных приправ.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праздники, такие как Китайский Новый год и Праздник фонарей, сопровождались яркими обрядами и семейными застольями, укрепляя сплочённость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был организован вокруг семейных ценностей с уважением к старшим, применением ирригационных систем и террасных полей для устойчивого земледелия.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их роль в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центр власти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долгое время оставался столицей, где сосредотачивалась политическая власть и культурная жизнь. Здесь строились дворцы и хранились традиции 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Сиань и Лоян — исторические столпы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Сиань, известный как Чанъань, был важным торговым узлом эпохи Тан, а Лоян служил центром образования и религии, где процветало искусство и ремёсла.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под управлением монголов, Мин и Цин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Юань (1271–1368)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правление под руководством Кубилай-хана объединило Китай, способствуя культурному обмену и расширению территорий.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Мин (1368–1644)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Сосредоточилась на восстановлении и укреплении страны, особенно Великой стены, а также на развитии литературы и искусства.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Цин (1644–1912)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 границы Китая, одновременно сталкиваясь с внутренними проблемами и иностранным давлением, что ослабило государство.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империи и начало новой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официально завершилось императорское правление, открывая путь созданию Китайской республики и радикальным переменам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 конец Поднебесной империи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Китай пережил опиумные войны с Великобританией и внутренние восстания, что подорвало стабильность и ослабило государственные институты.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внешних держав и слабыми реформами династия Цин утратила власть, завершив многовековую эпоху монархического правления в 1912 году.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 в современном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Чуньцзе и Чуньмин, продолжают объединять людей, а искусство ремёсел и чайные церемонии поддерживают живую связь с прошлым.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и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стена, Запретный город и терракотовая армия привлекают миллионы туристов, позволяя прикоснуться к богатой истории и культурному наследию.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каллиграфии и философии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каллиграфия и учения конфуцианства и даосизма остаются важной частью образования и культуры, продолжая вдохновлять современные поколения по всему миру.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Поднебесной империи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и значимость Поднебесной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оставила глубокий след в мировой культуре благодаря своим открытиям, традициям и образу мышления, являясь фундаментом для современного Китая и мирового сообщества.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2026-05-10T14:33:17Z</dcterms:created>
  <dcterms:modified xsi:type="dcterms:W3CDTF">2026-05-10T14:33:17Z</dcterms:modified>
</cp:coreProperties>
</file>