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рационального природопользования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природу разумно, чтобы сохранить экосистемы и ресурсы.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рациональное природопользование важно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определяет состояние экосистем, круговорот веществ и устойчивость биосферы. Чем больше людей и хозяйственной нагрузки, тем острее становятся проблемы воды, почв, лесов и воздуха, особенно заметные в России и повседневной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рационального природопользования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учётом воспроизводимости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используют так, чтобы темпы изъятия не превосходили возможности их естественного восстановления или замены, если ресурс относится к возобновимым.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 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подход предполагает снижение потерь, вторичную переработку материалов и бережное обращение с сырьём, чтобы уменьшить нагрузку на природу и энергозатраты.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хозяйственное решение оценивают по его влиянию на виды, популяции и местообитания, поскольку исчезновение одного звена нарушает устойчивость всей экосистемы.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нарушенных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добычи, строительства или вырубки необходимы рекультивация, лесовосстановление и другие меры, возвращающие территориям экологические функции и хозяйственную пригодность.
</a:t>
            </a:r>
            <a:endParaRPr lang="en-US" sz="1030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 рационального природопользования состоит в поддержании равновесия экосистем, от которого зависят здоровье человека, качество среды и существование других организмов.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 основа жизни и хозяйства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 и почвы обеспечивают существование живых организмов, а их качество напрямую влияет на продуктивность экосистем, здоровье человека и возможности сельского хозяйства.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животные, растения и микроорганизмы являются одновременно частью природы и источником пищи, сырья, лекарственных веществ и генетического разнообразия.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поддерживает фотосинтез и климатические процессы, а полезные ископаемые служат сырьевой базой промышленности, но не восстанавливаются в человеческие сроки.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возобновляемости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делят на возобновимые, условно возобновимые и невозобновимые, чтобы учитывать скорость их восстановления и выбирать безопасный режим использования.
</a:t>
            </a:r>
            <a:endParaRPr lang="en-US" sz="10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ресурсов и рациональные способы их использования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ресурс требует собственной стратегии охраны: универсальных мер недостаточно.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меры всегда связаны с природными особенностями ресурса: для воды важны очистка и экономия, для почвы — защита от разрушения, для леса — восстановление, для недр — сокращение расхода сырья.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темы о рациональном природопользовании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рационального природопользования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обоснованность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должны опираться на данные экологии, биологии и географии, а не на краткосрочную выгоду, чтобы учитывать пределы устойчивости экосистем и последствия вмешательства.
</a:t>
            </a:r>
            <a:endParaRPr lang="en-US" sz="843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одного ресурса не должно разрушать другой: добыча, транспорт и переработка обязаны рассматриваться вместе, поскольку изменения в одной части среды быстро отражаются на всей системе.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ущерба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и дешевле не допустить загрязнения или истощения, чем затем восстанавливать воды, почвы и леса, поэтому приоритетом становится профилактика экологических нарушений.
</a:t>
            </a:r>
            <a:endParaRPr lang="en-US" sz="843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Нормирование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территории устанавливают допустимые пределы изъятия ресурсов и выбросов, чтобы хозяйственная деятельность не выходила за рамки естественной ёмкости экосистем.
</a:t>
            </a:r>
            <a:endParaRPr lang="en-US" sz="843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ресурсов обязан компенсировать ущерб, проводить рекультивацию и соблюдать экологические нормы, потому что нарушение одного звена отражается на всём природном комплексе.
</a:t>
            </a:r>
            <a:endParaRPr lang="en-US" sz="8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между оценкой состояния природы, хозяйственным использованием и восстановлением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основные потери ресурсов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учебной темы; без точной статистики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потери связаны с этапами, которые часто остаются незаметными: добычей, производством энергии и транспортировкой. Существенный вклад дают также бытовые привычки и пищевые отходы.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ущерб распределён по всей цепочке потребления, поэтому меры экономии нужны не только на предприятиях, но и дома.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этот небольшой запас распределён неравномерно, поэтому экономия, очистка и повторное использование воды становятся необходимым условием жизни и хозяйства.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используемая оценка распределения воды на Земле в школьных и научно-популярных источниках
</a:t>
            </a:r>
            <a:endParaRPr lang="en-US" sz="667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на Земле относится к пресной.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сельское хозяйство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738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очень долго, поэтому утрата плодородного слоя из-за эрозии или неправильной распашки восполняется крайне медленно и наносит длительный ущерб сельскому хозяйству.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2008343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это не только минеральная основа, но и среда обитания бактерий, грибов, дождевых червей и корней растений, обеспечивающих круговорот веществ.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3742951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Перевыпас, распашка склонов и избыточное применение химических веществ ускоряют разрушение структуры почвы, снижают её плодородие и усиливают загрязнение водоёмов.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5477557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и 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культур, минимальная обработка и рациональное внесение удобрений помогают сохранять структуру почвы, уменьшать эрозию и поддерживать её биологическую активность.
</a:t>
            </a:r>
            <a:endParaRPr lang="en-US" sz="953" dirty="0"/>
          </a:p>
        </p:txBody>
      </p:sp>
      <p:sp>
        <p:nvSpPr>
          <p:cNvPr id="15" name="Text 6"/>
          <p:cNvSpPr txBox="1"/>
          <p:nvPr/>
        </p:nvSpPr>
        <p:spPr>
          <a:xfrm>
            <a:off x="7212164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Лесополосы, ограничение распашки уязвимых участков и восстановление деградированных земель позволяют уменьшить потери плодородия и сохранить продуктивность агроландшафтов.
</a:t>
            </a:r>
            <a:endParaRPr lang="en-US" sz="9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экологические последствия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общих выводов IEA и Global Carbon Project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энергопотребления при сохранении зависимости от ископаемого топлива усиливает нагрузку на атмосферу и повышает риск климатических изменений.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требует одновременно экономии энергии и замены углеродоёмких источников более чистыми решениями.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часть биосферы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379075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формирует многоярусную среду обитания, где живут растения, грибы, насекомые, птицы и млекопитающие. Чем разнообразнее лесной покров, тем устойчивее локальные экосистемы и пищевые связи.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0179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сообщества поглощают углекислый газ, накапливают углерод в древесине и почве, а также смягчают температурные колебания. Это делает лес важным естественным регулятором биосферы.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3762068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воды и почв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покров уменьшает поверхностный сток, способствует накоплению влаги и защищает почву от выдувания и смыва. Особенно заметна эта функция на склонах, в поймах и водосборных бассейнах.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5506199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из леса древесину, лекарственное сырьё, ягоды, грибы и возможности для отдыха. Однако любое использование должно учитывать скорость восстановления лесных экосистем и их уязвимость.
</a:t>
            </a:r>
            <a:endParaRPr lang="en-US" sz="1022" dirty="0"/>
          </a:p>
        </p:txBody>
      </p:sp>
      <p:sp>
        <p:nvSpPr>
          <p:cNvPr id="16" name="Text 6"/>
          <p:cNvSpPr txBox="1"/>
          <p:nvPr/>
        </p:nvSpPr>
        <p:spPr>
          <a:xfrm>
            <a:off x="72503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Выборочные рубки, лесовосстановление, противопожарные меры и защита редких участков позволяют использовать лес без утраты его биологических функций. Такой подход сохраняет и ресурсы, и биоразнообразие.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51" y="1281025"/>
            <a:ext cx="4382098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инструменты охраны природы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экономическими мерами и экологическим эффектом показывает, какие решения делают природопользование более ответственным.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механизмы работают лучше всего, когда предотвращение ущерба становится выгоднее, чем его последующее устранение.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экологической политики и экономического регулирования природопользования в России
</a:t>
            </a:r>
            <a:endParaRPr lang="en-US" sz="6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воздействия на окружающую среду
</a:t>
            </a:r>
            <a:endParaRPr lang="en-US" sz="219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стандартную логику экологической экспертизы: от исходных данных до контроля после реализации проекта.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природопользования в России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благоприятную окружающую среду закрепляет общий принцип охраны природы. Он задаёт рамки для всех последующих норм и подчёркивает ответственность государства и граждан за состояние среды.
</a:t>
            </a:r>
            <a:endParaRPr lang="en-US" sz="843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Отраслевое регулирование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Водный, лесной, земельный и недропользовательский кодексы определяют, как именно можно использовать природные ресурсы. Они устанавливают ограничения, порядок разрешений и требования к охране территорий.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Нормирование воздействий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выбросов, сбросов и обращения с отходами вводятся лимиты и обязательные требования. Это позволяет контролировать нагрузку на воздух, воду, почвы и живые организмы.
</a:t>
            </a:r>
            <a:endParaRPr lang="en-US" sz="843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Разрешения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Лицензирование, мониторинг и отчётность делают использование ресурсов прозрачным. Предприятие должно подтверждать, что его деятельность не выходит за допустимые экологические пределы.
</a:t>
            </a:r>
            <a:endParaRPr lang="en-US" sz="843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нарушителей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Штрафы, приостановка деятельности и компенсация вреда закрепляют неотвратимость последствий. Такой подход снижает вероятность незаконных сбросов, вырубки и других опасных действий.
</a:t>
            </a:r>
            <a:endParaRPr lang="en-US" sz="8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 может участвовать в рациональном природопользовании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09717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 и технику, не оставлять воду открытой и использовать тетради, книги и одежду бережно — простые привычки, которые снижают повседневную нагрузку на природу.
</a:t>
            </a:r>
            <a:endParaRPr lang="en-US" sz="1026" dirty="0"/>
          </a:p>
        </p:txBody>
      </p:sp>
      <p:sp>
        <p:nvSpPr>
          <p:cNvPr id="13" name="Text 3"/>
          <p:cNvSpPr txBox="1"/>
          <p:nvPr/>
        </p:nvSpPr>
        <p:spPr>
          <a:xfrm>
            <a:off x="273800" y="1830092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бумаги, пластика, стекла и металла помогает возвращать материалы в переработку. Особенно важно сдавать батарейки и электронику в специальные пункты, а не выбрасывать их с обычным мусором.
</a:t>
            </a:r>
            <a:endParaRPr lang="en-US" sz="1026" dirty="0"/>
          </a:p>
        </p:txBody>
      </p:sp>
      <p:sp>
        <p:nvSpPr>
          <p:cNvPr id="14" name="Text 4"/>
          <p:cNvSpPr txBox="1"/>
          <p:nvPr/>
        </p:nvSpPr>
        <p:spPr>
          <a:xfrm>
            <a:off x="273800" y="256300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бутылка, сумка и контейнер уменьшают количество одноразового пластика. Повторное использование вещей снижает потребление сырья и формирует более ответственное отношение к покупкам.
</a:t>
            </a:r>
            <a:endParaRPr lang="en-US" sz="1026" dirty="0"/>
          </a:p>
        </p:txBody>
      </p:sp>
      <p:sp>
        <p:nvSpPr>
          <p:cNvPr id="15" name="Text 5"/>
          <p:cNvSpPr txBox="1"/>
          <p:nvPr/>
        </p:nvSpPr>
        <p:spPr>
          <a:xfrm>
            <a:off x="273800" y="3295925"/>
            <a:ext cx="3884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уборке территории, посадке деревьев и сборе вторсырья показывает, что экологическая культура начинается с конкретных действий. Совместная работа делает результат заметным и для школы, и для района.
</a:t>
            </a:r>
            <a:endParaRPr lang="en-US" sz="965" dirty="0"/>
          </a:p>
        </p:txBody>
      </p:sp>
      <p:sp>
        <p:nvSpPr>
          <p:cNvPr id="16" name="Text 6"/>
          <p:cNvSpPr txBox="1"/>
          <p:nvPr/>
        </p:nvSpPr>
        <p:spPr>
          <a:xfrm>
            <a:off x="273800" y="4028825"/>
            <a:ext cx="36843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грамотный выбор каждый день помогает понять связь между привычками человека и состоянием биосферы. Именно так формируется привычка действовать не только удобно, но и разумно.
</a:t>
            </a:r>
            <a:endParaRPr lang="en-US" sz="10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обращения с отходами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на основе общих принципов иерархии обращения с отходами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в иерархии, тем меньше требуется первичного сырья и энергии. Нижние уровни допустимы только при отсутствии лучших решений.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экологичны меры, предотвращающие появление отходов; захоронение следует рассматривать как крайний вариант.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природоохранных практик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предприятий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оборудования на производстве позволяет снижать расход воды, топлива и сырья. Одновременно уменьшаются выбросы и объём отходов, что делает выпуск продукции более экологичным.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системы сортировки отходов повышают долю переработки и сокращают нагрузку на полигоны. Для жителей это также становится привычным способом участия в охране природы.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нарушенных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выемки и отвалы можно постепенно возвращать в хозяйственный оборот. После планировки, нанесения почвенного слоя и озеленения территория частично восстанавливает свои функции.
</a:t>
            </a:r>
            <a:endParaRPr lang="en-US" sz="926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результату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природоохранных проектов определяют по измеримым показателям: снижению выбросов, экономии ресурсов, росту переработки и увеличению площади восстановленных территорий.
</a:t>
            </a:r>
            <a:endParaRPr lang="en-US" sz="1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рациональности природопользования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помогают увидеть не декларации, а реальные изменения в использовании ресурсов и состоянии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отходов и выбросов становится меньше, а переработка и восстановление земель растут, природопользование становится более рациональным.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показателей экологической эффективности природопользования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 зависит от выбора человека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соединяет хозяйственные потребности с пределами, которые задают экосистемы. Именно поэтому бережное использование ресурсов, снижение загрязнения и восстановление природы становятся основой устойчивого будущего.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2026-06-01T16:12:32Z</dcterms:created>
  <dcterms:modified xsi:type="dcterms:W3CDTF">2026-06-01T16:12:32Z</dcterms:modified>
</cp:coreProperties>
</file>