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шипящих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писать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повторять это правило в 6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встречается постоянно, а на слух часто кажется «правильным» совсем другой вариант. Чем увереннее ученик различает сочетания ЖИ, ШИ, ЧА, ЩА, ЧУ, ЩУ и написание после Ц, тем меньше ошибок в диктантах и словарных работах.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орфографии к шипящим относят Ж, Ш, Ч и Щ. После них действуют особые правила выбора гласной, поэтому ориентироваться только на произношение нельзя.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шипящие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 не относится к шипящим, но в этой теме тоже важна. После неё обычно пишется И, а в некоторых словах сохраняется написание Ы, которое нужно запомнить.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Ц отдельно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такие сочетания часто не подсказывают букву точно. Поэтому здесь особенно важно замечать орфограмму и вспоминать правило, а не писать по звучанию.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 слабая позиция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проходят в начальной школе и затем регулярно повторяют в 5–6 классах. Они входят в число самых нужных орфограмм, потому что встречаются в обычных словах каждый день.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для повторения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сочетания и их написание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главные правила и слова, которые нужно помнить особенно внимательно.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выбор буквы определяется правилом, а не звучанием. После Ц обычно пишется И, но отдельные слова сохраняют Ы и требуют запоминания.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ЖИ–ШИ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 и Ш пишется буква И: жизнь, шина, машина, широкий, тишина. Написания ЖЫ и ШЫ в литературной норме считаются ошибочными.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написание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одинаково в любой части слова: в корне, суффиксе и окончании. Ударение не помогает выбрать другую букву, поэтому важно помнить саму орфограмму.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зависит от ударения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Ж или Ш, удобно сразу вспоминать знакомые примеры: жить, жир, шипы, машина. Такое сравнение ускоряет письмо и уменьшает число ошибок.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сочетание может напоминать звук, близкий к [ы], поэтому ученики иногда сомневаются. В таких случаях нужно опираться на правило, а не на произношение.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ловушка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группы орфограмм и увидеть, какие сочетания стоит повторять чаще.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обычно связано с ЖИ–ШИ. Сочетания после Ц встречаются реже, но именно там особенно важны словарные написания.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учебных примеров по теме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ЧА–ЩА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 и Щ пишется А: чай, чаща, дача, щавель. Сочетания ЧЯ и ЩЯ не соответствуют норме русского языка и считаются ошибкой.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буква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часто попадает в упражнения, словарные диктанты и проверочные работы. Поэтому важно узнавать его сразу, не пытаясь выбирать букву по слуху.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парами и группами: чаща — чаша, щавель — чашка, дача — щётка. Сходные примеры помогают быстрее увидеть правильную букву после шипящей.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ЧУ–ЩУ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 и Щ пишется У: чудо, чучело, щука, щурёнок. Написания ЧЮ и ЩЮ в школьной орфографии не используются.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буква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слышится сочетание после Ч или Щ, нужно сразу вспоминать букву У. Такой приём особенно помогает в диктантах и при выполнении упражнений на время.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самопроверки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сохраняется и в родственных словах: щука — щурёнок, чудо — чудесный. Это помогает не терять правильную букву при изменении слова.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однокоренных словах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слова после шипящей
</a:t>
            </a:r>
            <a:endParaRPr lang="en-US" sz="274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выбрать нужную букву и избежать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ЖИ и ШИ пишется 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ЖИ и ШИ на слух может слышаться звук, близкий к [ы], но в письме закреплена буква И. Это норма современного русского языка.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письма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сохранилось из истории языка. Оно не меняется по ударению и не зависит от того, в какой части слова стоит сочетание.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объяснение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видно в словах жить, жир, машина, шипеть, широкий. Эти примеры помогают быстро вспомнить нужную букву и не писать ЖЫ или ШЫ.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здесь не пытаться писать по звучанию. После Ж и Ш всегда выбирают И, даже если на слух кажется, что подходит другая буква.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Ц: что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 Ц помогает увидеть, где пишется И, а где сохраняется 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«Гласные после шипящих»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 в большинстве слов пишется И, но несколько частотных слов с Ы нужно запомнить отдельно как словарные.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Ц и её 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9851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слов после Ц пишется И: цирк, цифра, цивилизация, медицина. Такое написание нужно запоминать как норму русского языка, даже если в звучании буква кажется неочевидной.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9825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написание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10337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И и Ы после Ц, ошибка сразу заметна в письменной работе. Поэтому полезно сравнивать похожие слова, выделять трудные случаи и сразу проверять их по орфографическому словарю.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310311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455100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словах после Ц сохраняется Ы: цыган, цыплёнок, цыпочки, цыкать. Эти написания не выводятся из произношения, поэтому их относят к словарным и учат наизусть.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455074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сочетаниях, которые кажутся «слышимыми» по-другому, чем пишутся на самом деле.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ЖЫ/ШЫ и ЦЫ: именно эти варианты сильнее всего расходятся с литературной нормой на письме.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«Гласные после шипящих»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749" y="2943103"/>
            <a:ext cx="377325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294310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орфограмма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встречается в названиях предметов и животных: шина, щука, цыплёнок. В таких словах важно не полагаться только на слух, а сразу вспоминать нужное сочетание.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шипящих есть и в словах, которые называют признак предмета: широкий, чудесный. Написание зависит от буквенного сочетания, а не от того, какой частью речи является слово.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признаки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тоже встречаются нужные орфограммы: пищать, учу, цыкать. Поэтому правило работает не в одном разделе речи, а в разных словах и формах.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действия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может встречаться и в наречиях, например сначала, а также в устойчивых выражениях вроде на цыпочках. Это показывает, что правило нужно применять в любом контексте.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устойчивые сочетания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слово с шипящей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самопроверки на уроке и в диктанте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зрительные опоры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помогают быстро различать похожие сочетания: ЖИ и ШИ, ЧА и ЩА, ЧУ и ЩУ. Когда правило связано с цветом, глаз быстрее замечает нужную букву и снижает число ошибок.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группы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 нескольких блоков помогает удержать правило в памяти без лишних объяснений. Если перед глазами есть образец, проще восстановить нужное написание во время упражнения или диктанта.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схемы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ставить рядом похожие слова и сравнивать их по буквам, а не по звучанию. Так ученик видит, что в одних случаях пишется И, а в других — А или 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 запоминания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вспомнить нужное сочетание и не путать похожие варианты.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 знакомые слова удобны для запоминания: они показывают правило сразу в готовом виде и помогают быстро выбрать правильную букву.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опорные слова по теме «Гласные после шипящих»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ошибки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желание написать слово так, как оно слышится. Но в этой теме звучание часто не совпадает с орфографией, поэтому без правила легко выбрать неверную гласную.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с ЦЫ нужно просто запомнить: цыган, цыплёнок, цыкать. Если их не выучить заранее, ошибка появляется даже у внимательных учеников.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знают словарные случаи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смешивают ЖИ и ШИ, ЧА и ЩА, ЧУ и ЩУ. Похожий вид сочетаний мешает запомнить правильную букву, особенно если слово встречается впервые.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сочетания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упражнений — жираф, щука, цыплёнок, чайник, широкий — лучше повторять в разных заданиях. Регулярная практика помогает закрепить правило и писать увереннее.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частый тренинг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 виде последовательности шагов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орфограмма, тем проще выбрать правильную букву и избежать исправлений в тетради.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делает работу спокойнее и точнее: каждый шаг сужает выбор и помогает не перепутать похожие написания.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 теме «Гласные после шипящих»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важно не гадать, а вспоминать правило: ЖИ, ШИ, ЧА, ЩА, ЧУ, ЩУ и особые случаи после Ц. Тогда письмо становится точнее и увереннее.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 ошибок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2026-05-28T06:58:15Z</dcterms:created>
  <dcterms:modified xsi:type="dcterms:W3CDTF">2026-05-28T06:58:15Z</dcterms:modified>
</cp:coreProperties>
</file>