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38–45: таблица сложения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быстро, точно и без 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нужна таблица сложения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сразу узнавать ответы на частые примеры и видеть, какие числа удобно складывать вместе. Это опора для устного счёта, задач по картинкам и первых самостоятельных проверок.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56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1706" y="1830853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уроки 38–45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20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повторяют числа в пределах 20 и учатся уверенно ориентироваться в порядке чисел. Это помогает легче читать примеры и не теряться при счёте.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числам от 5 до 10. Ребёнок вспоминает, из каких двух частей складывается число, и быстрее находит ответ без лишних подсчётов.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1, 2 и 3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учат добавлять к числу маленькие шаги. Такие примеры удобны для тренировки памяти, а ещё показывают, как числа меняются постепенно и понятно.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 перехода через десяток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встречаются лёгкие случаи, где сумма остаётся меньше 10. Они дают уверенность, потому что решение можно найти сразу, спокойно и без длинных рассуждений.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переходы к 10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примеры, где ответом становится 10. Это важный шаг: десяток помогает дальше считать быстрее и открывает дорогу к более сложным заданиям.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— главный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число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можно разложить на 1 и 6, 2 и 5, 3 и 4. Когда ребёнок знает такие пары, ему легче подбирать нужное дополнение и не считать всё заново.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ускоряет счёт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8 тоже есть свои удобные пары: 1 и 7, 2 и 6, 3 и 5, 4 и 4. Чем увереннее запоминаются эти сочетания, тем быстрее идут примеры и тем спокойнее работа на уроке.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пример на сложение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уроках помогает первокласснику действовать без спешки и не пропускать шаги.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перехода через десяток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3+4 или 6+2 решаются сразу, потому что сумма остаётся меньше 10. Ребёнок видит короткий путь к ответу и не перегружает себя лишними шагами.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тренируют уверенность в маленьких числах. Они учат быстро узнавать знакомые сочетания и делают устный счёт более спокойным, почти как счёт до конца любимой песни.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сложение не пересекает десяток, легче сосредоточиться на самом действии. Это хороший старт для первоклассника: сначала простое, потом чуть сложнее, без лишней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Пуговицы на карточке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лежат пуговицы двух цветов: сначала одни, потом к ним добавляются другие. Ребёнок считает глазами, а затем называет пример. Такой способ делает действие сложения наглядным и понятным с первого взгляда.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машинки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увидеть яблоки в корзине или машинки на дорожке. Сюжет простой: было, прибавили, стало. Когда предметы знакомые, задача воспринимается как маленькая история, а не как сухой набор цифр.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предметах и картинках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этих случаях ребёнок впервые видит, как числа собираются в десяток без лишней путаницы.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удобной опорой для дальнейшего счёта и помогает переходить к более длинным примерам.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38–45 по теме «Таблица сложения»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550" y="1162513"/>
            <a:ext cx="161700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588" y="1162513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95838" y="1162513"/>
            <a:ext cx="202125" cy="323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09875" y="1162513"/>
            <a:ext cx="242550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64337" y="1162513"/>
            <a:ext cx="202125" cy="323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чисел, которые стоит запомнить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показывает, как одно маленькое число дополняет большое до десятка. Такие примеры часто встречаются в заданиях и быстро узнаются на слух.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9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запомнить, что к восьми удобно прибавлять два. Ребёнок начинает видеть ответ почти сразу и меньше опирается на долгий пересчёт.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тройки и семёрки часто используется в устных упражнениях. Оно укрепляет понимание состава числа и делает поиск ответа более уверенным.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7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особенно удобна для повторения: оба числа дополняют друг друга до десяти. Чем чаще она встречается, тем прочнее закрепляется таблица сложения.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6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половинки одинаковые, и это легко запомнить. Пример помогает ребёнку почувствовать симметрию чисел и быстро находить ответ без сомнений.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5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ответ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нужна, чтобы ребёнок не только нашёл результат, но и убедился в его правильности.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числовым рядом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результат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по ряду ребёнок называет ответ и сверяет его ещё раз. Так счёт становится спокойным, а ошибка замечается раньше, чем успеет спрятаться.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Видим число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находит число на числовом ряду и смотрит, откуда начинается счёт. Это помогает не теряться и сразу увидеть, куда двигаться дальше.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Делаем нужные шаги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прибавить 2, делаются два шага вперёд: 5, 6, 7. Если прибавляется 3, шагов становится три. Числа словно идут по дорожке.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игре ребёнок ищет пару чисел, которая даёт нужный ответ, или считает предметы на картинке. Такой формат помогает запоминать примеры без скуки и лишнего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Карточки, домики с окошками и короткие истории делают задание похожим на маленькое приключение. В такой работе счёт тренируется незаметно, а интерес остаётся до конца.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сложение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первоклассников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Некоторые дети сразу называют ответ, но не проверяют его. Тогда полезно пересчитать предметы или вспомнить обратную пару, чтобы не доверять только догадке.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счёте легко пропустить один предмет, если смотреть на картинку слишком быстро. Поэтому важно называть каждое число спокойно и по порядку, без прыжков.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перепутать 6 и 9 или неверно выбрать пару для числа. Здесь помогает внимательное рассмотрение записи и состав числа.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Ошибки чаще появляются из-за спешки. В этой теме скорость уступает место аккуратности: лучше посчитать медленнее, но верно, чем торопливо и мимо.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простая текстовая задача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проходит от чтения условия к полному ответу и учится не пропускать важные шаги.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сложения и вычитания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ребёнок знает, что 2+5=7, ему легче увидеть и обратные записи: 7−2=5 и 7−5=2. Числа запоминаются сразу в связке, как дружная команда.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связь помогает не учить примеры по одному. Один ответ открывает сразу несколько способов проверить себя и быстрее вспомнить нужную пару.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сложение и вычитание рассматриваются вместе, таблица становится понятнее. Ребёнок видит, что действия не спорят между собой, а помогают друг другу.
</a:t>
            </a:r>
            <a:endParaRPr lang="en-US" sz="11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лежали 3 карандаша, потом добавили ещё 2. Ребёнок считает, сколько стало, и сразу видит знакомую школьную ситуацию. Так сложение связывается с вещами, которые каждый день лежат на парте.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ветке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сидели 4 птицы, а потом прилетели ещё 3. Сюжет легко представить на картинке и даже «услышать» в воображении. Такие истории делают задачу живой и помогают считать без страха перед примером.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истории из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усложняются задания от урока к уроку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знакомого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решают простые примеры на уже известные числа. Это помогает вспомнить правила и почувствовать, что математика начинается с уверенного шага.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добавляются простые текстовые задачи. Здесь нужно не только считать, но и понимать условие, чтобы выбрать верное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пары чисел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новые сочетания, которые нужно запомнить и быстро узнавать. У ребёнка постепенно расширяется запас удобных ответов.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десяток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вводятся случаи, где ответ становится десятком. Такой шаг открывает более длинные примеры и делает счёт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Нужно уверенно складывать числа в пределах 10 и 20, не теряясь в простых примерах. Тогда устный счёт становится быстрее и спокойнее, без лишней суеты.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к концу темы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Важно проверять результат разными способами: пересчётом, обратным действием или по картинке. Такая привычка делает работу аккуратной и готовит к следующим темам.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Полезно знать основные пары чисел и помнить, что сложение и вычитание связаны между собой. Это помогает находить ответы не наугад, а с опорой на понимание.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 перед завершением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Короткое повторение помогает вспомнить самые нужные примеры: 3+2, 4+1, 6+3, 8+2, 5+5. Карточки с числами делают упражнение быстрым и почти игровым.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Весёлый помощник подсказывает порядок действий: сначала подумай, потом считай, потом проверь. Этот простой ритм помогает не спешить и держать внимание на ответе.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сложения теперь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8 уроков дети учатся считать увереннее, видеть состав числа и проверять себя. Таблица сложения становится понятной опорой, а устный счёт — спокойным и точным.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2026-05-20T14:22:40Z</dcterms:created>
  <dcterms:modified xsi:type="dcterms:W3CDTF">2026-05-20T14:22:40Z</dcterms:modified>
</cp:coreProperties>
</file>