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о происхождении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ранней Земли к первым клеткам — через несколько возможных путей.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остаётся научной проблемой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Прямых свидетельств появления жизни нет, а древние породы сильно изменены временем. Поэтому учёные сопоставляют геологические данные, химические эксперименты и сведения о ранней Земле, чтобы проверить, какие условия могли запустить этот процесс.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как среда химической эволюции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 около 4,54 млрд лет, а самые древние следы жизни относятся к периоду более 3,5 млрд лет назад. Между этими датами оставался огромный промежуток для постепенной химической эволюции.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Вулканизм, молнии, ультрафиолетовое излучение и тепловые градиенты могли поставлять энергию для реакций. Именно они создавали условия, при которых простые неорганические вещества переходили в органические молекулы.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архее атмосфера почти не содержала свободного кислорода и включала водяной пар, углекислый газ, азот, метан и аммиак. Такая среда была гораздо более восстановительной, чем современная.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воды, минералов и постоянных энергетических импульсов делало раннюю Землю естественной лабораторией. Здесь могли накапливаться и усложняться соединения, необходимые для возникновения первых протосистем.
</a:t>
            </a:r>
            <a:endParaRPr lang="en-US" sz="11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химической эволюции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мгновенное возникновение жизни, а постепенное усложнение химических систем в подходящей среде ранней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этап, тем ближе система к признакам живого; ключевой переход связан с появлением мембран и наследственности.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представлений о химической эволюции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Миллера—Юри и доказательства абиогенного синтеза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Стэнли Миллер и Гарольд Юри собрали установку, имитирующую предполагаемую атмосферу ранней Земли. Они показали, что из простых газов могут образовываться органические соединения.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эксперименте использовались водород, метан, аммиак и водяной пар, а источником энергии служили электрические разряды. После работы установки в растворе обнаружили аминокислоты и другие продукты реакции.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 доказал появление жизни, но стал важным аргументом в пользу абиогенного синтеза. Он показал, что органика может возникать без участия готовых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Опарина—Холдейна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водоёмах ранней Земли могли накапливаться органические молекулы, поступавшие из атмосферы и образующиеся естественным путём.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коацерватов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достаточной концентрации вещества могли собираться в коацерваты — капли, отделённые от воды и способные удерживать молекулы внутри.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капель реакции шли интенсивнее, потому что вещества не рассеивались сразу. Это создавало условия для дальнейшего химического усложнения.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хорошо объясняет накопление органики, но не даёт полного ответа, как возникли наследственность и устойчивое самовоспроизведение.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первичного бульона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могла быть первой молекулой, которая одновременно несла наследственную информацию и участвовала в её передаче, ещё до появления ДНК в современном виде.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рибозимы — молекулы РНК, способные ускорять химические реакции. Это показывает, что РНК может вести себя не только как носитель кода, но и как катализатор.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молекула, совмещающая две функции, делает ранние системы более реалистичными. Такой сценарий помогает связать наследственность с химической активностью.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гипотезы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нестабильна и сложно образуется в природных условиях без сложной химической среды. Поэтому путь к её возникновению остаётся одним из главных вопросов модели.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 как возможный этап на пути к 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 поверхности как участники происхождения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393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Глина, пирит и другие минералы могли собирать на своей поверхности растворённые молекулы. Это уменьшало их рассеивание и повышало вероятность столкновений между ними.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28578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кристаллических поверхностях частицы располагались более регулярно, чем в свободной воде. Такое упорядочение облегчало образование более сложных соединений и коротких цепей.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50762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минералы могли ускорять реакции, действуя как природные катализаторы. Тем самым они создавали условия, в которых полимеризация происходила заметно чаще.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 возможная среда зарождения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минеральных потоков глубоководных источников к примитивному метаболизму.
</a:t>
            </a:r>
            <a:endParaRPr lang="en-US" sz="22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8428" y="1835776"/>
            <a:ext cx="4916500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модели объясняют разные стороны проблемы, но ни одна не закрывает её 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дополняют друг друга: одни лучше объясняют синтез органики, другие — наследственность или источник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научных гипотез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подтверждённых внеземных живых систем пока не обнаружено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в метеоритах органические вещества показывают, что космос может поставлять «строительные блоки» жизни, но не раскрывает её первичное возникновение.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астробиологии и исследований метеоритов по состоянию на 2025 год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обнаружено в космическом веществе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типы соединений, фиксируемые в метеоритах и кометном веществе; значения нормированы для наглядного сравнения состава.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вещество действительно содержит широкий набор предбиологических соединений, поэтому органический синтез не ограничен Землёй.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результатов исследований метеоритов и комет; значения в диаграмме условно нормированы для визуализации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молекул к протоклеткам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Самосборка мембран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Липидоподобные молекулы в воде способны образовывать пузырьки и отделять внутреннюю среду от внешней. Это создаёт первичную границу, без которой невозможна устойчивая химическая организация.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Захват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Внутрь пузырьков могут попадать растворённые молекулы, и их концентрация повышается. Такая изоляция облегчает реакции между компонентами и делает систему менее зависимой от окружающей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Протоклетка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оболочка, простейший обмен веществ и наследственный материал оказываются связаны, возникает протоклетка. Она уже способна сохранять удачные сочетания признаков и становиться объектом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живого и их постепенное формирование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появились отдельные химические реакции, которые могли поддерживать накопление и превращение веществ. Лишь позднее такие процессы стали устойчивой системой, напоминающей примитивный метаболизм.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 не возникла сразу в полном виде. Сначала возникали молекулы, способные сохранять удачные структуры, а затем — более надёжные механизмы копирования и воспроизведения.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Самоудвоение систем сначала могло быть неточным и зависеть от условий среды. Постепенно появились более устойчивые способы деления и копирования, повышающие шанс сохранения удачных вариантов.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системы не были совершенными клетками, но уже могли немного меняться и поддерживать внутреннее равновесие. Именно это открыло путь к дальнейшему усложнению.
</a:t>
            </a:r>
            <a:endParaRPr lang="en-US" sz="11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химической эволюции к биологической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ключевые стадии, обсуждаемые в гипотезах абиогенеза, РНК-мира и происхождения протоклеток.
</a:t>
            </a:r>
            <a:endParaRPr lang="en-US" sz="23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копирования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наследственные молекулы должны были сохраняться достаточно надёжно, но при этом допускать изменения. Баланс между стабильностью и вариативностью остаётся одним из ключевых вопросов.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генетический код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сих пор неизвестно, как именно возникли правила, связывающие нуклеотиды и аминокислоты. Без этого трудно объяснить переход от случайных молекул к системе наследования.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где условия были наиболее благоприятными: в открытом океане, мелководье, горячих источниках или подо льдом. Каждая среда даёт свои преимущества и ограничения.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путь?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пока не может выделить одну решающую гипотезу. Вероятно, происхождение жизни включало несколько процессов, которые в разных условиях могли сочетаться или сменять друг друга.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нерешённые вопросы современной науки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559" y="1835776"/>
            <a:ext cx="386740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ограничения гипотез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модели объясняют разные части проблемы, но ни одна не даёт полного ответа на вопрос о переходе к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гипотез дополняют друг друга, а основные пробелы связаны с отсутствием прямого наблюдения ранних этапов и неполнотой механизма перехода к живой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учебных и научно-популярных материалов по происхождению жизни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доказательности гипотез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насколько разные направления исследований помогают проверять модели происхождения жизни, а не заменяют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сильна база там, где есть лабораторные и молекулярные подтверждения; слабее всего — там, где гипотезу невозможно напрямую воспроизвести.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экспертное сравнение по данным экспериментальной химии, молекулярной биологии и геологии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происхождения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биологию, химию, геологию и астрономию. Чтобы понять происхождение жизни, нужно сопоставлять данные о веществах, средах и древней истории планеты.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вне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знания применяются к Марсу, Европе и Энцеладу. Если понять, как жизнь возникала здесь, проще оценить, где она может появиться в других мирах.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ранней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гипотез помогает восстановить облик древних океанов, состав атмосферы и источники энергии. Так лучше объясняются условия, при которых могли возникнуть первые сложные 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распространённости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показывает, что органическая химия может быть гораздо шире, чем одна планета. Это помогает ответить, насколько уникальна Земля во 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возникла в один момент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убедительно выглядит многоэтапная модель: сначала химическая эволюция, затем мембраны, протоклетки и наследственность. Единой окончательной версии нет, но естественный путь перехода уже хорошо прослеживается.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2026-06-01T16:54:53Z</dcterms:created>
  <dcterms:modified xsi:type="dcterms:W3CDTF">2026-06-01T16:54:53Z</dcterms:modified>
</cp:coreProperties>
</file>