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Вынужденное автономное существование в природных условиях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жизнь, если помощь не приходит сразу?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ситуация возникает внезапно: из-за аварии, потери связи, непогоды или ошибки в маршруте. В первые часы решают не силы, а правильный порядок действий: укрытие, тепло, вода, ориентирование и сигналы бедствия.
</a:t>
            </a:r>
            <a:endParaRPr lang="en-US" sz="1371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оказывается один на один с природой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выживания: приоритеты действий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остановиться, оценить обстановку и убрать немедленную опасность: проверить травмы, связь, снаряжение и понять, где можно действовать без риска.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базовые нужды: защита от погоды, сохранение тепла, поиск воды и обозначение своего местоположения для спасателей.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Хуже всего в первые минуты — суета, лишние переходы, отказ от укрытия и переоценка своих сил: именно они быстро истощают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в первые часы автономного существования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практическом приоритете: безопасность, ресурсы, сигнал бедствия, затем решение о движении.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Низина, которая может стать ловушкой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на вид площадка внизу склона иногда опаснее открытого пространства. После дождя сюда стекает вода, а ночью скапливается холодный воздух. Если рядом есть русло, паводок или селевой поток могут прийти без предупреждения.
</a:t>
            </a:r>
            <a:endParaRPr lang="en-US" sz="93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участок под прикрытием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Надежнее выбирать сухой грунт с естественной защитой от ветра: за холмом, каменным выступом или густым, но безопасным лесным краем. Такое место уменьшает теплопотери, не мешает наблюдению и облегчает подачу сигналов.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Стоянка, заметная для спасателей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укрытом месте важно не исчезнуть из поля поиска. Подходящая площадка позволяет разложить яркую ткань, сохранить пространство для костра и оставить признаки присутствия, не создавая лишнего риска от сухостоя, камней и падающих веток.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безопасного места для стоянки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без навигатора и телефона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компас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они есть, сначала сверяют направление движения и регулярно проверяют курс. Это снижает накопление ошибок и помогает не уйти в сторону на незнакомой местности.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Хребты, вершины, просеки, дороги и линии электропередачи помогают держать направление. Важно выбирать устойчивые ориентиры, которые не теряются при смене освещения или погоды.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направление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 рек, ручьи и развилки водотоков нередко подсказывают общий ход местности. Однако в лесу, тумане и снегу даже этот ориентир нужно сверять с другими признаками.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отсутствии приборов ориентируются по положению солнца и длине тени. Способ требует учета времени суток и не заменяет постоянной перепроверки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абсолютную частоту, а порядок срочности: сначала защищают организм и ориентирование, затем решают второстепенные задачи.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сохраняет тепло и воду, он дольше остается работоспособным и уменьшает риск ошибок.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ОБЗР для 10 класса; приоритеты основаны на практической логике выживания.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наиболее опасны в первые 72 часа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литра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защита от перегрева так же важны, как поиск источника. Непроверенная вода может быстрее ослабить организм, чем временная жажда.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воды в сутки обычно требуется взрослому человеку, а в жару потребность возрастает.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ориентировочная суточная потребность взрослого человека в воде
</a:t>
            </a:r>
            <a:endParaRPr lang="en-US" sz="66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укрытие нужно строить первым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уменьшает теплопотери и сохраняет силы, поэтому в автономной ситуации оно не менее важно, чем вода. Без защиты от ветра и влаги человек быстро теряет работоспособность.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должно быть безопасное укрытие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сухое основание, изоляцию от холодной земли и место без риска падения веток, камней или снега. Влажная одежда и открытый ветер резко ускоряют охлаждение.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от холода, ветра и осадков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подготавливают сухой трут, тонкую растопку и более толстое топливо. Без этих слоев огонь трудно разжечь и еще труднее удержать.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 пользой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разведения огонь дает тепло, свет, возможность сушить одежду и подавать заметные сигналы. В школьной практике он допустим только при строгом соблюдении пожарной безопасности.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разводят в защищенном от ветра месте, вдали от сухой травы, торфа и легковоспламеняющихся предметов. Важно сразу контролировать размер пламени.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 средство тепла, света и сигнализации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1918" y="2477750"/>
            <a:ext cx="295326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сигналы лучше работают в разных условиях и почему сочетание способов связи повышает шанс быть замеченным спасателями.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комбинация звуковых и визуальных сигналов: она заметнее и вблизи, и на расстоянии, особенно при плохой видимости.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ОБЗР и общие правила подачи сигналов бедствия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бедствия и их эффективность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часы главная задача — сохранить тепло, воду и ориентирование; поиск еды не должен отвлекать от этих приоритетов, потому что голод развивается медленнее, чем переохлаждение или обезвоживание.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безопасными остаются заранее приготовленные запасы и привычные продукты, которые можно быстро съесть без сложной обработки. Они экономят силы и не требуют риска при сборе в природе.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грибы, дикие растения, рыба и мелкие животные допустимы только при уверенной распознаваемости и навыках добычи. Ошибка в определении вида может привести к отравлению и ухудшению состояния.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поддерживает работоспособность, но не заменяет укрытие, воду и сигнализацию. Поэтому в автономной ситуации пищу следует рассматривать как ресурс второй очереди, а не как главный способ спасения.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Пища: важна, но не первоочередна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типичных травмах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остановить кровотечение, закрыть рану от грязи и зафиксировать повреждение, чтобы уменьшить боль и не допустить осложнений. При ушибах, растяжениях и мозолях важно ограничить нагрузку и наблюдать за состоянием.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сильное кровотечение, подозрение на перелом, тяжелый ожог или потеря сознания, необходима срочная помощь и эвакуация. Чем раньше оказана первая помощь, тем ниже риск шока, инфекции и потери работоспособности.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Решение: идти к людям или оставаться на месте
</a:t>
            </a:r>
            <a:endParaRPr lang="en-US" sz="2349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действия в вынужденной автономии зависит от ориентира, состояния человека и безопасности маршрута.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умеренной температуре ветер и влажность резко усиливают охлаждение, поэтому сухая одежда и изоляция от грунта часто важнее, чем кажется на первый взгляд.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связаны не только с воздухом, но и с контактом, влагой и ветром; значит, защита тела начинается с укрытия и сухого слоя.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ОБЗР по теме теплопотерь человека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потери тепла организмом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простой распорядок: оценка состояния, укрытие, вода, сигнализация, отдых. Четкая последовательность снижает тревогу и помогает не распыляться на случайные действия.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Ставьте короткие реальные цели на ближайший час, а не на весь день. Выполнимые задачи возвращают чувство контроля и помогают сохранять работоспособность даже при усталости.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мыслями и самочувствием: паника, споры с собой и завышенные ожидания опасны не меньше холода. Спокойствие, дисциплина и самопроверка поддерживают правильные решения.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в изоляции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первой необходимости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наборе должны быть нож, фонарь, свисток, компас, аптечка, зажигалка или спички в гермоупаковке, а также вода, перекус и термоодеяло. Эти вещи помогают пережить первые часы и подать сигнал.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Аварийный набор: что должно быть под рукой
</a:t>
            </a:r>
            <a:endParaRPr lang="en-US" sz="2478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быстрый доступ и защита от влаги. Предметы лучше распределить по карманам или отдельным пакетам, чтобы не тратить время на поиск в критический момент.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хранить и использовать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рискованные действия с правильным поведением в автономной ситуации.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последовательность, осторожность и отказ от импульсивных решений повышают шансы на спасение сильнее, чем спешка и рискованные попытки.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ОБЗР и правила безопасного поведения в природе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снижают шансы на выживание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800" y="1280450"/>
            <a:ext cx="382200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5425" y="1309670"/>
            <a:ext cx="404700" cy="323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825" y="1309670"/>
            <a:ext cx="404700" cy="323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88" y="3036200"/>
            <a:ext cx="334425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6675" y="3036200"/>
            <a:ext cx="382200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Изучить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путь заранее: карту, ориентиры, возможные развилки и места, где связь может пропадать. Это снижает риск потеряться и помогает заранее оценить сложность перехода.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нужно посмотреть прогноз, время наступления темноты и возможные изменения условий. Резкое похолодание, дождь или ветер сильно меняют требования к одежде и плану.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близким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Оставьте информацию о маршруте и времени возвращения. Если что-то пойдет не так, это ускорит поиски и поможет спасателям сузить район обследования.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воду, еду, аптечку, фонарь, свисток и одежду по сезону. Такой минимум повышает устойчивость к задержке и дает время дождаться помощи.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Освоить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подготовка по ориентированию, сигналам бедствия и первой помощи делает поведение более уверенным. В экстренной ситуации знания часто важнее случайной удачи.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 выхода в природу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начинается с правильного порядка действий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Вынужденное автономное существование легче пережить тем, кто умеет расставлять приоритеты: сначала безопасность, тепло и вода, затем связь, помощь и выход к людям.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2026-05-21T05:52:28Z</dcterms:created>
  <dcterms:modified xsi:type="dcterms:W3CDTF">2026-05-21T05:52:28Z</dcterms:modified>
</cp:coreProperties>
</file>