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«Снежная королева» Г. Х. Андерсена: сказка о верности, смелости и силе доброго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ищет Кая, побеждая холод равнодушия любовью, смелостью и слезами.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Датский писатель Ганс Христиан Андерсен (XIX век) создал сказки «Огниво», «Русалочка», «Дюймовочка» и «Снежная королева». Сказка опубликована в 1844 году в сборнике «Новые сказки», где соединяются народные мотивы и авторские символы.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 и рождение «Снежной королевы»
</a:t>
            </a:r>
            <a:endParaRPr lang="en-US" sz="207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завязка сюжета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зеркала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зеркало тролля искажается, затем разбивается. Осколки попадают в глаз и сердце Каю: мир начинает казаться ему злым и некрасивым.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Увезённый Кай
</a:t>
            </a:r>
            <a:pPr algn="ctr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королева забирает Кая в свой ледяной дворец. Разлука становится началом борьбы между живым чувством и холодом, который гасит сочувствие.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Герды
</a:t>
            </a:r>
            <a:pPr algn="ctr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решает найти друга. Она отправляется в путь через разные страны и испытания, где проверяются её терпение, верность и способность не сдаваться.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Герды к Каю: от дома до ледяного дворца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героини по ключевым эпизодам сказки (цепочка испытаний и встреч).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— образ верности и смелости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 руках: идти, даже когда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маленькая, но решительная: она выбирает поиск друга, а не остановку. Её поддерживает тёплое чувство, которое не боится усталости. Даже когда путь становится трудным, она остаётся внимательной к людям и обстоятельствам.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 реке: терпение вместо отчаяния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течение уносит лодку, Герда не теряет надежду. Она учится ждать и снова находить дорогу, как будто сама становится частью движения воды. Так верность превращается в упорство, а страх — в разумную осторожность.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дорога и ледяной свет: смелость не спорит с холодом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просторах Герде приходится двигаться через метели и тишину, где легко замёрзнуть сердцем. Но её смелость — не громкая, а постоянная. Любовь в её поступках остаётся сильнее ледяного мира, в котором правит Снежная королева.
</a:t>
            </a:r>
            <a:endParaRPr lang="en-US" sz="11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8473" y="2153250"/>
            <a:ext cx="3444754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сюжету двигаться вперёд — и каким именно качеством каждый персонаж влияет на исход.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добро не действует в одиночку: ответная помощь приходит даже от персонажей, которых сначала трудно назвать союзниками.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сказки и их 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сказки Г. Х. Андерсена «Снежная королева».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просто украшают сказку: они задают характер героев и объясняют, почему события ведут к спасению.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оказывается тепло — любовь, память, слёзы — герои возвращают себе способность видеть мир по-доброму.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образов: холод и тепло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сказки (без числовых данных из внешних источников).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тролля символизирует искажённое восприятие: добро кажется плохим, а красота — недостатком. Поэтому осколки меняют чувства и взгляды Кая.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сказки и их смысл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связаны с домом и памятью. Они напоминают о живой любви и о том, что человек остаётся человеком, когда помнит близких.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передают духовный холод: одиночество и отсутствие сочувствия. Слёзы Герды становятся знаком искренности и силы доброго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на пути Герды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реки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уносит лодку Герды, и путь начинается снова. Этот этап проверяет терпение: героиня не сдаётся, а ищет, как продолжить поиски Кая.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сад старушки-колдуньи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попадает в место, где удерживают время и желание уходить. Испытание требует выдержки: важно не потерять цель и не поддаться обещаниям покоя.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дворец и встречи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чужой обстановке Герда учится отвечать на неожиданность. Смена окружения проверяет её верность: любовь остаётся путеводной нитью, даже когда кругом другие правила.
</a:t>
            </a:r>
            <a:endParaRPr lang="en-US" sz="1073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земля и опасная дорога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к ледяному дворцу Герде приходится идти через холод и тревожные встречи. Эти эпизоды укрепляют её надежду и способность действовать смело.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096826"/>
            <a:ext cx="3805200" cy="29937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героине приходит из разных мест и от разных людей — от природы до случайных встреч.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мире решающей оказывается отзывчивость: доброта вызывает ответ и помогает преодолеть препятствия без силы и оружия.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Герде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сказки Г. Х. Андерсена «Снежная королева».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дворец Снежной королевы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красота без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дворец построен из снега и льда: он сверкает и кажется сказочно красивым. Но за блеском скрыта пустота — здесь нет уюта, тепла и домашнего света, лишь холодная тишина.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Кая и власть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месте Кай остаётся один и теряет внутреннюю опору. Дворец подчёркивает власть Снежной королевы над миром холода и показывает, как легко человек может замкнуться, если его сердце перестаёт откликаться.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Осколок зеркала искажает то, как Кай воспринимает людей и мир: он начинает замечать лишь плохое, становится насмешливым и резким. Красота перестаёт радовать, а чужие чувства — трогать.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Кай меняется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искажённого взгляда Кай перестаёт беречь главное: ему уже не так важны розы, дом и привычная забота. Бабушка больше не вызывает в нём прежней радости и тепла.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меняется и его поведение: он смотрит на всё как на набор недостатков. Такой холодный взгляд лишает мальчика простых человеческих проявлений — сочувствия, благодарности, доброты.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королева увозит его туда, где ум без любви превращается в опасную силу. В её царстве холод становится не только погодой, но и внутренним состоянием Кая — то есть выбором.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«сшивают» разные эпизоды: приключения Герды становятся смысловыми шагами к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любви и верности подчёркивает: именно эти чувства запускают помощь, удерживают героя в пути и возвращают Кая.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темы из текста сказки Г. Х. Андерсена «Снежная королева»; значения долей — условные для визуального сравнения, 2026.
</a:t>
            </a:r>
            <a:endParaRPr lang="en-US" sz="12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сказки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фантазия + жизненная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сочетает волшебные образы с ясными и понятными деталями быта. Зима, дороги, разговоры и повседневные заботы выглядят убедительно, поэтому сказка не кажется отвлечённой.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повторы как двигатель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контрасты между холодом и теплом, а также повторяющиеся мотивы пути и поиска. Благодаря этому читатель чувствует движение истории и нарастающее испытание.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диалоги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Герды простая и тёплая: в ней звучат внимание и готовность помогать. Снежная королева говорит иначе — холодно и властно, и уже по тону слышна разница мировоззрений.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зимы как «эмоции»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в сказке работают не только как декорации. Они передают духовный холод, одиночество и отсутствие сочувствия, помогая раскрыть характеры без прямых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как путь испытаний и победы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«Снежной королеве» (от начала разлуки до возвращения домой)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Герда спасает Кая не оружием и не магией. Она использует то, что сильнее холодной власти: любовь, верность и искренние слёзы, которые пробуждают в нём прежние чувства.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осколок выходит из сердца Кая, он снова вспоминает дом, бабушку и розы. Память становится мостом от ледяного одиночества к человеческой близости и теплу.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утверждает, что добро опирается на связь с родными и на способность сострадать. Эти ценности сильнее страха, холода и колдовства, потому что «работают» внутри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важна для школьников 6 класса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верность в действиях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говорить о дружбе и умении не бросать близкого человека в беде. Герда показывает, что поддержка выражается поступками, даже когда страшно и тяжело идти дальше.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перед страхом и холодом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преодолевать страх не силой, а внутренней устойчивостью. Герда продолжает искать Кая, сохраняя сердечность, и тем самым доказывает: надежда помогает выдержать испытания.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понятен и близок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связывается с школьной жизнью: важно выбирать добро и оставаться человечным. Поэтому подросткам понятны чувства героев и вывод, что доброта начинается с сердца.
</a:t>
            </a:r>
            <a:endParaRPr lang="en-US" sz="10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этапов подчеркивает не «расстояние», а последовательность испытаний, через которые Герда проходит ради спасения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номера этапа усиливается ощущение риска, а вместе с ним растёт значение помощи и сострадания — это приводит к финальному освобождению Кая.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Герды по сказочному миру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остановки маршрута по тексту сказки Г. Х. Андерсена «Снежная королева»; координата по оси X — условные этапы, 2026.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связывает каждую трудность с «ответом» из мира добра: любовь, память, смелость и сострадание помогают пройти путь и не потерять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эмоций (любовь, сострадание) и нравственных ориентиров (память, верность) превращает приключение в урок: добро побеждает не силой, а отношением к человеку.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идеи, которые раскрывает сказка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вывод по мотивам сказки Г. Х. Андерсена «Снежная королева», 2026.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«Снежная королева»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Г. Х. Андерсена объединяет волшебный сюжет, яркие образы и главную мысль о силе доброго сердца. В центре — путь Герды и победа любви над холодом: дружба, помощь и вера в добро.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2026-05-15T04:55:15Z</dcterms:created>
  <dcterms:modified xsi:type="dcterms:W3CDTF">2026-05-15T04:55:15Z</dcterms:modified>
</cp:coreProperties>
</file>