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Знаменательные слова и слова со значением количества
</a:t>
            </a:r>
            <a:endParaRPr lang="en-US" sz="311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назвать число, порядок и количество предметов.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 — это самостоятельные слова, которые делают речь точной и понятной. Мы встречаем их в датах, расписании, номерах, задачах и спортивных результатах каждый день.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числительные и зачем их изучать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количественные и порядковые числительные
</a:t>
            </a:r>
            <a:endParaRPr lang="en-US" sz="242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предметов или лиц: один, два, пять, двадцать. Они отвечают на вопрос сколько? и помогают точно сообщить количество.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обозначают место предмета при счёте: первый, второй, десятый. Они отвечают на вопросы который? и какой по счёту?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нужны, когда важно число, а порядковые — когда важно расположение по порядку. Поэтому в тексте они выполняют разные смысловые роли.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один разряд другим, смысл предложения меняется. Например, пять учеников сообщает количество, а пятый ученик указывает на порядок.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речи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604" y="1576525"/>
            <a:ext cx="401179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числительных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различаются по тому, что именно называют слова: число, порядок, группу предметов или часть целого.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разряд, нужно понять смысл слова и вопрос, на который оно отвечает.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 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 начинает день с расписания уроков, где каждое число важно. Один взгляд на расписание подсказывает, какой урок идёт первым, а какой будет третьим, и помогает не перепутать время начала.
</a:t>
            </a:r>
            <a:endParaRPr lang="en-US" sz="117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без 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и тетради числительные встречаются в номерах упражнений, страниц и заданий. Благодаря им можно быстро открыть нужное место, записать ответ точно и не потерять нужный пример.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оценки и даты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назвать дату контрольной, время встречи и оценку за работу. В повседневной школьной жизни они экономят время и делают сообщения короткими, понятными и точными.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жизни шестиклассника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числительное в предложении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вопросам, значению и связи с существительным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50" y="1275937"/>
            <a:ext cx="13395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68" y="1275937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 составные числительные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 состоят из одного слова: два, восемь, первый. Они легко узнаются в тексте и обычно не вызывают затруднений при разборе.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пишутся слитно и образуют одно слово: пятнадцать, шестьдесят, восьмидесятый. В них важно правильно увидеть основу и не разделять части.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состоят из двух и более слов: двадцать три, сто сорок второй, одна целая одна десятая. При разборе каждое слово рассматривают отдельно.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разряды числительных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удобно сравнивать по смыслу и по вопросу, который помогает их узнать в тексте.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текстах нужны количественные и порядковые числительные, потому что именно они чаще всего сообщают число и порядок.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числительные сочетаются с существительными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один обычно согласуется с существительным в числе и роде: один карандаш, одна тетрадь, одно окно. Существительное остаётся в форме единственного числа.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«один»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пять и больше существительное обычно стоит в родительном падеже множественного числа: семь дневников, десять страниц, двадцать учеников. Так в речи выражается точное количество.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пяти и больше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два, три, четыре существительное чаще ставится в родительном падеже единственного числа: три книги, четыре тетради. Эта форма особенно важна при письме.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«два, три, четыре»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числительных по падежам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грамматики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изменяются по падежам, а в составных формах каждое слово изменяется отдельно.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числительного зависит от падежа; в составных числительных изменяются все части слова.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числительных в предложении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может называть действующее лицо или предметы, становясь подлежащим. В предложении «Пять учеников пришли рано» слово «пять» обозначает количество и отвечает на вопрос «кто?» в составе основы.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часто выступают определением и указывают на место предмета при счёте. В предложении «Второй этаж закрыт» слово «второй» отвечает на вопрос «какой?» и описывает существительное.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нередко входят в состав дополнения, когда называют количество предметов. В примере «У меня есть три книги» слово «три» уточняет, сколько книг имеется, и связано с существительным.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числительные делают речь точной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количество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сообщить не приблизительно, а точно: не «несколько минут», а «12 минут», не «далеко», а «3 километра». Благодаря этому слушатель сразу понимает нужную информацию.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задания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числительные важны в упражнениях, расписании и подсчётах. Если сказать «выполните 7 заданий» или «прочитайте 25 страниц», инструкция становится понятной и не вызывает лишних вопросов.
</a:t>
            </a:r>
            <a:endParaRPr lang="en-US" sz="967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недоразумений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числительных сообщение часто звучит слишком обобщённо. Число, время, дата или номер делают фразу однозначной, поэтому их особенно ценят в учёбе, переписке и повседневных сообщениях.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числительные чаще всего встречаются в учебных текстах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типичным примерам из школьных учебных текстов.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появляются в условиях задач, датах, списках и ответах к упражнениям.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простые количественные и порядковые формы, потому что они нужны для счёта и последовательности.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9" y="149325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числительных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числительного часто выбирают не ту форму существительного: пишут или говорят с ошибкой в падеже. Особенно важно проверять сочетания в ответах задач, датах и адресах.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количественное и порядковое числительное: вместо обозначения числа называют порядок или наоборот. Из-за этого предложение теряет точность и может быть понято неправильно.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значений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заметных ошибок — пропуск мягкого знака или неправильное написание формы «пятью». Такое написание нужно запоминать, особенно при устном и письменном ответе.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«пятью»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числительного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правилах школьной грамматики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 математика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числительные помогают считать реальные предметы: тетради, карандаши, страницы, фигуры. На этом этапе ребёнок учится точно соотносить слово с количеством.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числительные нужны для сравнения чисел и величин: больше, меньше, на сколько. Так русский язык помогает понимать математические отношения.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проценты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появляются дроби, проценты и записи вида «одна вторая» или «25 процентов». Здесь особенно важно правильно читать и записывать числительные.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 координаты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заданиях числительные используются в координатах, формулах и условии задач. Они позволяют без ошибок передавать данные и проверять ответ.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00" y="1220238"/>
            <a:ext cx="2048400" cy="1996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1220238"/>
            <a:ext cx="2048400" cy="1996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400" y="1220238"/>
            <a:ext cx="2048400" cy="19963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200" y="1220238"/>
            <a:ext cx="2048400" cy="19963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вокруг нас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3060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легко найти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060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табличке у подъезда стоит номер дома, и именно он помогает быстро сориентироваться на улице. Без числительного адрес был бы неполным, а поиск занял бы намного больше времени.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896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Табло не ждёт объяснений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96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спортивное табло показывает счёт, время и номер периода. Одного взгляда достаточно, чтобы понять ситуацию в игре, поэтому числительные здесь работают быстрее любых длинных фраз.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6284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Ценник говорит точнее слов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6284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ценнике числительное сообщает стоимость без лишних объяснений. Покупатель видит цифру и сразу понимает, подходит ли ему товар, а продавец получает краткую и ясную информацию.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24672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открывается на нужной странице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24672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говорит: «Я читаю на 18-й странице», сразу понятно, где он остановился. Номер страницы экономит время и помогает быстро продолжить чтение после урока или 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некоторых числительных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 учебного объяснения по правилам школьной грамматики русского языка.
</a:t>
            </a:r>
            <a:endParaRPr lang="en-US" sz="70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легче запоминать, если сравнивать их с обычными моделями склонения и сразу проверять в словосочетании.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трудностей связана не с количеством, а с исключениями и составными формами. Именно их стоит тренировать отдельно.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разряда помогают не путать число, порядок, группу и часть целого, а значит — читать, писать и решать задачи без ошибок.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разряда числительных изучают в школе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назвать количество, порядок и часть целого, поэтому без них трудно обойтись в учёбе, общении и повседневных ситуациях. Они делают речь точной и понятной.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Числительные: точность в словах и делах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2026-05-28T04:15:49Z</dcterms:created>
  <dcterms:modified xsi:type="dcterms:W3CDTF">2026-05-28T04:15:49Z</dcterms:modified>
</cp:coreProperties>
</file>