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Знакомься: сорока — умная, шумная и очень заметная птица.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сорока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Сороку можно встретить в парках, садах, деревнях и у лесной опушки. Она спокойно живёт рядом с людьми и остаётся там, где зимой проще найти корм.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Чёрно-белый наряд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сороки очень нарядная внешность: чёрная голова и крылья, белые бока и брюхо. Такой контраст сразу бросается в глаза и помогает легко узнать птицу даже издалека.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блестящий хвост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у сороки длинный и узкий, словно красивое перо-указка. На солнце он блестит, а во время полёта помогает птице держать равновесие и ловко поворачивать в воздухе.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сорока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сороку легко узнать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Сороку сразу видно по чёрным крыльям с белыми пятнами. Такой рисунок резко выделяется среди веток, травы и серого городского фона.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полёта особенно заметен длинный хвост. Он выглядит как маленький руль и делает движения птицы очень выразительными и запоминающимися.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сорока не идёт спокойно, а часто подскакивает и оглядывается. Из-за этого она кажется очень осторожной и внимательной разведчицей.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питается сорока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черви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ищет на земле насекомых, личинок и червей. Она внимательно осматривает траву, листья и влажную почву, где добычу легче заметить и быстро схватить.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осенью сорока охотно ест ягоды, семена и другие растительные лакомства. Такой корм помогает ей находить энергию, когда вокруг много спелых растений.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пищи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сорока подбирает то, что осталось после других животных или людей. Так она находит еду и одновременно помогает природе стать немного чище.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— очень наблюдательная птица
</a:t>
            </a:r>
            <a:endParaRPr lang="en-US" sz="3162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быстро замечает движение, звук и любую перемену вокруг. Благодаря этому она рано узнаёт об опасности и успевает вовремя спрятаться или улететь.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хорошо запоминает места, где уже находила корм. Если там было удачно, сорока может вернуться позже и снова поискать еду.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считают сороку очень сообразительной. Она умеет учиться на опыте и хорошо ориентируется в знакомой местности, словно маленький пернатый исследователь.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сорока строит гнездо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сорока готовит надёжное гнездо для будущих птенцов.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Сорочьи семьи и птенцы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сороки начинают строить гнездо заранее, чтобы успеть к сезону кладки. Для будущего дома они выбирают спокойное и укромное место на дереве или в кустах.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гнезде бывает 5–8 яиц. Их насиживает взрослая птица около трёх недель, почти не отлучаясь и бережно согревая кладку.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появляются совсем беспомощными и требуют постоянной заботы. Родители приносят им корм, защищают гнездо и следят, чтобы малыши росли крепкими.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недель подросшие птенцы начинают выбираться из гнезда. Сначала они ещё неуклюжи, но быстро учатся летать, прыгать и искать пищу.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сороки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сороки очень громкий, резкий и легко запоминается. Она стрекочет и трещит так, что её можно услышать ещё до того, как увидишь саму птицу.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Звуками сорока предупреждает сородичей об опасности и переговаривается с ними. Если рядом кошка, собака или человек, её сигнал становится особенно тревожным.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рядом с людьми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Сороки оживляются, выбирают место для гнезда и ищут веточки. В это время их чаще слышно и видно возле деревьев и кустов.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тёплое время рядом можно заметить взрослых птиц и их подросших птенцов. Сороки заглядывают в сады, дворы и парки в поисках корма.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чаще собираются небольшими группами и обследуют открытые места. Им нужно хорошо питаться перед холодами.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сорока остаётся поблизости от жилья человека. Там проще найти еду на газонах, у кормушек и рядом с дворами.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и другие птицы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кормушки сорока ведёт себя смело: она быстро подлетает, осматривает место и может отогнать более мелких птиц, если считает корм своим.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сорока приносит пользу, когда поедает насекомых-вредителей, особенно тех, что вредят растениям в садах, огородах и парках.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очень бережёт свою территорию. Если рядом появляется чужак, она тревожно стрекочет, расправляет крылья и старается показать, кто здесь хозяйка.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она помогает убирать остатки пищи и падаль. Так сорока участвует в природной уборке и делает окружающее место немного чище.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истории о сороке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Сорока-стрекотушка у избы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деревенской избы прыгает шустрая сорока: то на забор сядет, то на крышу взлетит. Её сразу слышно по звонкому стрекоту. Люди замечали её любопытный нрав и придумывали истории о птице, которая всё видит и всё знает.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Блестящая находка в саду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сорока заметила на дорожке блестящую пуговицу и осторожно утащила её в гнездо. Так в сказках и пословицах появилась сорока-воровка. На самом деле птицу просто привлекают заметные предметы, которые легко выделяются на земле.
</a:t>
            </a:r>
            <a:endParaRPr lang="en-US" sz="1009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гостья на плетне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плетне сидит сорока и громко перекликается с соседками, будто рассказывает новости. За такую болтливость народ и полюбил, и подшутил над ней. В сказках сорока часто становится символом шума, любопытства и быстрой болтовни.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59" y="1793917"/>
            <a:ext cx="384383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3660" y="2571150"/>
            <a:ext cx="256255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сорока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Внимательные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быстро замечает движение, опасность и знакомые места. Благодаря наблюдательности она успевает вовремя спрятаться или улететь.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Ловкие прыжки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сорока передвигается короткими прыжками. Так ей удобно искать еду среди травы, листьев и мелких камешков.
</a:t>
            </a:r>
            <a:endParaRPr lang="en-US" sz="980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запоминает, где находила корм и где было опасно. Потом она осторожно возвращается в знакомые места.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хвост-помощник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помогает сороке держать равновесие во время полёта и быстрых поворотов. Он как будто служит ей маленьким рулём.
</a:t>
            </a:r>
            <a:endParaRPr lang="en-US" sz="9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сорока ищет пищу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сорока действует на земле и быстро находит корм.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сороки: когда её легче увидеть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Сороки строят гнёзда и часто громко перекликаются. В это время птицы особенно заметны в садах, парках и у опушек.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можно увидеть взрослых сорок и подросших птенцов. Они учатся летать, искать корм и держаться поблизости от родителей.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Сороки собираются небольшими группами. Им легче вместе осматривать местность и находить пищу, пока становится прохладнее.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сороки часто держатся ближе к домам. Там проще найти корм, поэтому птицы попадаются на глаза чаще.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сорок и помогать птицам
</a:t>
            </a:r>
            <a:endParaRPr lang="en-US" sz="3774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сороке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Сорокам нужны деревья, кусты и тихие места, где можно спокойно строить гнездо. Если вокруг меньше шума и разрушений, птицам легче растить птенцов.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поставить безопасную кормушку. В неё кладут несолёные семечки, крупу и немного несолёного корма, а рядом обязательно держат чистоту.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в природе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помогает природе сада и парка, поедая насекомых и остатки пищи. Она не даёт мелким вредителям слишком размножаться.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сорока тоже часть пищевой цепочки. На неё могут охотиться ястреб, сова или куница, поэтому у каждой птицы есть своё место.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сорока разыскивает корм, она участвует в большом круговороте жизни. Так лесная опушка, сад и двор становятся живой природной системой.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сорока отличается от вороны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меньше вороны и выглядит наряднее: у неё заметные белые пятна и очень длинный хвост, который сразу бросается в глаза.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чаще прыгает по земле, а ворона обычно ходит шагом. Поэтому сорока кажется более подвижной и шустроой.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сороки резкий, трескучий и звонкий. У вороны он ниже и тянется дольше, поэтому птиц легко различить на слух.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любит держаться на открытых местах, а ворона нередко выглядит спокойнее и солиднее. Обе птицы умны, но каждая по-своему.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сороке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— смелая и очень заметная птица. Её легко узнать по чёрно-белому оперению, длинному хвосту и громкому голосу.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живёт рядом с человеком, строит прочные гнёзда и заботится о птенцах. Сорока умеет находить пищу в самых разных местах.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наблюдательна, ловка и любопытна. Наблюдая за сорокой, можно лучше понять, как устроена жизнь птиц рядом с 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— маленькая соседка с большим характером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 показывает, что даже небольшая птица может быть смелой, умной и очень интересной. Если смотреть на неё внимательнее, мир вокруг станет ещё ярче и добрее.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2026-05-24T02:13:50Z</dcterms:created>
  <dcterms:modified xsi:type="dcterms:W3CDTF">2026-05-24T02:13:50Z</dcterms:modified>
</cp:coreProperties>
</file>