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глагола, которая соединяет два действия в одном предложении.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часто встречаются в текстах, помогают точнее понимать смысл и правильно ставить запятые.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5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добавочное действие, которое связано с основным и помогает показать, что происходит одновременно или раньше.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обычно задают вопросы «что делая?» и «что сделав?». Эти вопросы помогают быстро отличить деепричастие от других форм.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деепричастий: улыбаясь, читая, прочитав, закрыв. В каждом случае слово обозначает не предмет и не признак, а 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 глаголом по смыслу: оно тоже обозначает действие, а не предмет, признак или число.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есть вид: несовершенный и совершенный. Вид показывает, происходит действие в процессе или уже завершилось.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образуется от глагола, поэтому деепричастие зависит от него и не употребляется совсем отдельно от действия в 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читая — действие длится, прочитав — действие завершено. Разница видна уже по форме слова.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у деепричастия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 имеет форм рода, числа и падежа, поэтому его нельзя изменить по образцу существительного или прилагательного.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со 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обычно относится к глаголу-сказуемому и уточняет, как, когда или при каком условии происходит основное действие.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роли в предложении деепричастие напоминает наречие: оно добавляет к действию важную подробность, но не называет предмет.
</a:t>
            </a:r>
            <a:endParaRPr lang="en-US" sz="134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наречия у деепричастия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основы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часто образуются от основы настоящего времени. Примеры: читать — читая, смотреть — смотря.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основы прошедшего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обычно образуются от основы прошедшего времени. Примеры: открыть — открыв, увидеть — увидев.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отличить деепричастие от других слов в предложении.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4153"/>
            <a:ext cx="3848986" cy="1986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эти формы отличаются друг от друга и как их не путать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 действием, а причастие — с признаком предмета. Это главное различие.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причастие: сравнение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деепричастию добавляются зависимые слова, получается деепричастный оборот. Он отвечает за более точное и полное описание действия.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относится к сказуемому и помогает объединить несколько действий в одном предложении без лишних повторов.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смеясь над шуткой, прочитав книгу вечером, подойдя к окну. Такие конструкции делают речь более выразительной и компактной.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 каждому виду помогают быстро запомнить, когда действие происходит одновременно, а когда раньше основного.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важны: один показывает процесс, другой — завершённость действия.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«Деепричастие»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деепричастий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014" y="2034466"/>
            <a:ext cx="170404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693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деепричастие имеет зависимые слова, оно образует оборот и обычно выделяется запятыми с обеих сторон, чтобы показать границу между основным действием и добавочным.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зависимых слов деепричастие чаще всего отделяется запятой: она помогает читателю сразу увидеть, что это не сказуемое, а добавочное действие при главном.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не просто оформляют текст, а уточняют его смысл: они показывают, какое действие главное, а какое сопровождает его, не смешивая события в 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ставятся запятые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деепричастие относится не к тому действующему лицу. В предложении оба действия должны выполняться одним предметом или человеком.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путать деепричастие с глаголом-сказуемым. Если слово изменяется по временам, лицам или числам, это уже не деепричастие.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 запятые вокруг деепричастного оборота. Из-за этого предложение читается труднее, а смысл добавочного действия становится неясным.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неточность — брать форму, которая не подходит по смыслу. Нужно проверять, действительно ли она обозначает добавочное действие, а не обычный признак или основное действие.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деепричастий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проверьте вопрос: деепричастие отвечает на «что делая?» или «что сделав?». Оно не обозначает действие как сказуемое, а только добавляет его к основному.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разницу: читал — форма глагола, а читая — деепричастие. У деепричастия нет изменения по лицам, числам и временам, поэтому его форма остаётся постоянной.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деепричастие с глаголом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письменную речь приходится основная нагрузка: именно там деепричастия помогают экономить слова и связывать действия без лишних повторов.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деепричастия особенно удобны для книжных стилей, а в разговоре используются заметно реже.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для урока русского языка; данные иллюстративные, без привязки к конкретному исследованию.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деепричастия встречаются чаще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основное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выстраивает сообщение так, чтобы читатель сразу понял главное событие. Это делает фразу ясной и удобной для восприятия.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добавочное действие
</a:t>
            </a:r>
            <a:pPr algn="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сразу показать, что делает герой одновременно с основным действием или до него, не разрывая мысль на отдельные предложения.
</a:t>
            </a:r>
            <a:endParaRPr lang="en-US" sz="1281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более живой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форме речь становится точнее, короче и выразительнее. В описании и рассказе события звучат связно и последовательно.
</a:t>
            </a:r>
            <a:endParaRPr lang="en-US" sz="1364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авторы используют деепричастия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вид. Деепричастие бывает несовершенного или совершенного вида, и это помогает понять, происходит действие одновременно с основным или раньше него.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связь с глаголом, от которого форма образована. Деепричастие всегда сохраняет эту зависимость и помогает уточнить основное действие в 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возвратность. По суффиксу можно заметить, есть ли значение действия, направленного на самого себя: например, умываясь, оглядываясь.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деепричастия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деепричастия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показывает, как шаг за шагом определить форму и её роль в предложении.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Строка, которая оживляет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деепричастие помогает показать движение и настроение героя в одном коротком предложении. Подняв голову, он увидел звёзды — и картина сразу становится живой, будто читатель наблюдает сцену вместе с персонажем.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в учебном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и научно-популярной речи такие формы удобны, когда нужно быстро передать последовательность действий. Открыв тетрадь, ученик записал правило — предложение звучит компактно, но смысл остаётся точным и понятным.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 литературе и в учебных текстах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правилам русского языка для 5 класса.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 и их значение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 деепричастия помогает понять, когда происходит добавочное действие по отношению к основному.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обычно обозначает одновременность, а совершенный — предшествование основному 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главное, 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объединяет признаки глагола и наречия, обозначает добавочное действие и часто выделяется запятыми. Умение узнавать его помогает точнее понимать текст и правильно строить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2026-05-22T16:20:22Z</dcterms:created>
  <dcterms:modified xsi:type="dcterms:W3CDTF">2026-05-22T16:20:22Z</dcterms:modified>
</cp:coreProperties>
</file>