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способов добычи энергии для жизни человека
</a:t>
            </a:r>
            <a:endParaRPr lang="en-US" sz="202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— основа жизни и всех бытовых процессов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освоения энергетики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использовали дрова и природные силы, затем появились уголь, нефть, газ и электричество. Сегодня всё чаще применяют возобновляемые и экологически чистые источники.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обеспечивает работу школьного освещения и компьютерных классов, создавая комфортные условия для учёбы и творчества.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получает энергию из пищи, что важно для роста, развития и активной умственной деятельности школьника.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поддерживает транспорт и связь, позволяя детям безопасно добираться до школы и общаться с друзьями.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энергии в жизни школьника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используется для производства бензина, дизельного топлива и пластмасс, без которых сложно представить современную жизнь. Однако её добыча влияет на экологию и требует бережного отношения.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— источник топлива и материалов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обеспечивает тепло в домах и приготовление пищи. Это удобный и относительно чистый источник энергии, но его запасы ограничены, а утечки вредны для климата.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для отопления и кухни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активно используется на электростанциях для производства электричества. Он доступен, но при сгорании выделяет много углекислого газа и других вредных веществ.
</a:t>
            </a:r>
            <a:endParaRPr lang="en-US" sz="119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как традиционный энергоноситель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топливо: основные виды и их значение
</a:t>
            </a:r>
            <a:endParaRPr lang="en-US" sz="17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05301"/>
            <a:ext cx="4646100" cy="16602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ископаемого топлива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доле в мировой энергетике и выбросам CO₂ показывают экологические последствия каждого топлива.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является наиболее загрязняющим источником среди трёх основных видов ископаемого топлива.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улавливают свет и превращают его в электричество. Этот источник чистый и неисчерпаемый, позволяет сократить выбросы парниковых газов.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преобразует свет в электричество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турбины используют силу ветра для производства электричества. Такая энергия не истощается и не загрязняет окружающую среду.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сила движения воздуха для генерации энергии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генерируют электричество за счёт движения воды. Это мощный и экологичный источник, хотя требует наличия водных ресурсов.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— энергия рек и водопадов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энергии: природа в помощь человеку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США и Евросоюз активно инвестируют в солнечную и ветровую энергетику, что ускоряет переход к чистой энергии.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использования возобновляемых источников
</a:t>
            </a:r>
            <a:endParaRPr lang="en-US" sz="230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возобновляемых источников стабильно растёт, снижая зависимость от ископаемого топлива.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энергетический отчёт,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источники энергии и их роль
</a:t>
            </a:r>
            <a:endParaRPr lang="en-US" sz="245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дрова продолжают использоваться для отопления и готовки, обеспечивая базовую энергию там, где другие ресурсы недоступны.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сельскохозяйственных культур служат биомассой — дополнительным топливом для приготовления пищи и обогрева домов.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Солома и растительные остатки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и торф являются доступными источниками топлива в сельской местности, поддерживая жизнедеятельность миллионов людей в развивающихся странах.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и торф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 современной жизни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освещает дома и школы, создавая комфорт и безопасность для жизни и учёбы.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 и гаджеты, такие как смартфоны и планшеты, работают благодаря постоянному электропитанию.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включая электропоезда и метро, зависит от электроэнергии для перемещения миллионов пассажиров.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электростанции — тепловые, гидро, атомные и возобновляемые — обеспечивают непрерывное снабжение энергией.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 производят много энергии без выбросов углекислого газа, что помогает бороться с изменением климата и снижать загрязнение воздуха.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существует риск аварий, таких как Чернобыль и Фукусима, а также проблема безопасной утилизации радиоактивных отходов, требующая строгого контроля.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энергия: преимущества и вызовы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преобразования энергии на электростанции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производства электричества из различных источников энергии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всё чаще устанавливают на крышах жилых домов и учебных заведений, что позволяет получать электричество без подключения к центральной сети и снижать счета за энергию.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Автономное энергоснабжение домов и школ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дорожных знаках, калькуляторах и зарядных устройствах для телефонов используются солнечные элементы, обеспечивающие работу без постоянного подключения к электросети.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портативных устройствах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активно развивают солнечную энергетику через субсидии и законодательные инициативы, стимулируя внедрение технологий в бытовой и общественной сферах.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поддержки в Германии и Японии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солнечных батарей в быту и школе
</a:t>
            </a:r>
            <a:endParaRPr lang="en-US" sz="15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стоимости производства электроэнергии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энергетический обзор, 2022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производство электроэнергии по разным источникам показывают постепенное удешевление возобновляемых технологий.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источники, особенно солнечная и ветровая энергия, становятся более экономически выгодными по сравнению с традиционными методами.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Гидроэнергетика: преимущества энергии воды
</a:t>
            </a:r>
            <a:endParaRPr lang="en-US" sz="215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используют силу падающей воды для вращения турбин, что обеспечивает устойчивую и эффективную выработку электроэнергии без выбросов вредных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крупнейшие ГЭС работают на Волге и Енисее, обеспечивая около пятой части всего электричества страны и выступая важным элементом национальной энергетической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значительную разницу в выбросах CO2, подтверждая экологические преимущества ветровой и атомной энергетики.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след разных источников энергии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минимизации углеродного следа предпочтительнее развивать атомную и ветровую энергетику, снижая нагрузку на атмосферу.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2022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урбанизация увеличивают потребность в энергии, требуя усовершенствования инфраструктуры и расширения производства.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энергетики будущего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устойчивых и интеллектуальных сетей помогает обеспечивать стабильное и экологичное снабжение электричеством.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энергоэффективных технологий снижает общие потребности при сохранении комфорта и производительности.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вредных выбросов и расширение доступа к чистой энергии критичны для охраны окружающей среды и здоровья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 успешно использует тепло земных недр для отопления и выработки электроэнергии, обеспечивая таким образом около 85% своего потребления тепла, что делает страну лидером по этим технологиям.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 в Исландии
</a:t>
            </a:r>
            <a:endParaRPr lang="en-US" sz="120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Биогаз получают из переработки сельскохозяйственных и пищевых остатков, что помогает утилизировать отходы и получать экологически чистую энергию для отопления и транспорта.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биогаза из органических отходов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электростанции преобразуют кинетическую энергию морских приливов в электричество, предлагая надежный и повторяемый источник возобновляемой энергии в прибрежных регионах.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приливов и отливов на побережье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и необычные источники энергии
</a:t>
            </a:r>
            <a:endParaRPr lang="en-US" sz="18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 жилых помещений и установка энергосберегающих ламп значительно снижают потери тепла и сокращают потребление электроэнергии в быту.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общественный транспорт снижает использование личных автомобилей, уменьшая общее энергопотребление и выбросы загрязняющих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‘умных домов’ с автоматизированным управлением оборудованием позволяет оптимизировать расход энергии в зависимости от потребностей.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 уменьшение потерь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каждого: как школьники могут экономить и получать энергию
</a:t>
            </a:r>
            <a:endParaRPr lang="en-US" sz="171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устанавливать мини-солнечные панели в учебных кабинетах и участвовать в экологических проектах по переработке отходов, способствуя рациональному использованию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вести информационные кампании по энергосбережению и внедрять уроки, формирующие бережное отношение к природе и энергопотреблению с раннего возраста.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 начинается с ответственного потребления энергии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чистым источникам и энергосбережению — основа сохранения природы и комфорта для последующих поколений. Каждый шаг в этом направлении важен и необходим.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2026-05-08T12:46:09Z</dcterms:created>
  <dcterms:modified xsi:type="dcterms:W3CDTF">2026-05-08T12:46:09Z</dcterms:modified>
</cp:coreProperties>
</file>