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почему растут международные противоречия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мировых конфликтов обусловлен политикой, экономикой и культурными различиями.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противоречия — это конфликты между странами из-за власти, ресурсов и идей. В прошлом они были связаны с войнами и идеологиями, сегодня акцент сместился на экономику и экологию.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международные противоречия и их исторический фон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амбиции и изменения границ провоцируют споры между государствами, стремящимися расширить своё влияние.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природные и энергетические ресурсы вызывает столкновения из-за ограниченности и важности нефти, газа и воды.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богатства усиливает социальное напряжение и конкуренцию на международной арене.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культурные различия порой становятся источником недоверия и конфликтов между народами.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международных противоречий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Китай ввели взаимные тарифы, ограничивая экспорт и импорт электроники и других товаров, что осложнило мировую торговлю и повлияло на глобальные цепочки поставок.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война и тарифные барьеры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США конкурируют в сфере высоких технологий — от развития искусственного интеллекта до контроля над компаниями, такими как Huawei и TikTok, что отражает борьбу за технологическое лидерство.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соперничество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укрепляют военные базы в Азиатско-Тихоокеанском регионе, в то время как Китай расширяет влияние в Южно-Китайском море, что повышает риски региональной напряжённости.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присутствие и геополитика
</a:t>
            </a:r>
            <a:endParaRPr lang="en-US" sz="1192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США и Китаем: ключевые аспекты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— Распад СССР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Советского Союза изменил баланс сил, возникли новые независимые государства и перестройка мировой политики.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Войны в Югославии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конфликты и распад Югославии стали причиной серии кровопролитных войн на Балканах.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НАТО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2000-х НАТО приняло в члены страны Восточной и Центральной Европы, что усилило влияние альянса у границ России.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— Обострение отношений России и Запада
</a:t>
            </a:r>
            <a:pPr algn="l" indent="0" marL="0">
              <a:lnSpc>
                <a:spcPct val="130039"/>
              </a:lnSpc>
              <a:buNone/>
            </a:pPr>
            <a:r>
              <a:rPr lang="en-US" sz="5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 Украине и аннексия Крыма спровоцировали кризис в международных отношениях и санкции.
</a:t>
            </a:r>
            <a:endParaRPr lang="en-US" sz="109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международных изменений после Холодной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Conflict Tracker (CFR), ООН, данные 2022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2011 года наблюдается заметный рост числа конфликтов, совпадающий с событиями в Сирии и Украине.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конфликтов после 2010 года отражает нестабильность в ключевых регионах и влияние глобальных политических изменений.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международных конфликтов с 1990 по 2020 годы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противоречия остаются ключевым фактором конфликтов, как в случае геноцида в Руандe 1994 года.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вызывают напряжённость, например, борьба вокруг Дарфурского региона с 2003 по 2007 год между различными группами.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 стран, таких как Франция, Россия и Китай, усложняет и пролонгирует конфликты на континенте.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международных противоречий в Африке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в Ближневосточных конфликтах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региона, включая Ирак и Кувейт, ведут борьбу за контроль над источниками нефти и газа, что ведёт к международной напряжённости и вооружённым столкновениям.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Газопровод «Северный поток — 2» и геополитика
</a:t>
            </a:r>
            <a:endParaRPr lang="en-US" sz="1319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российского газопровода вызвал споры между Россией и Германией, а также санкции со стороны США, подчёркивая роль энергетики в международных отношениях.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ресурсов в международных противоречиях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Сирии с 2011 года активно участвуют Россия, США, Турция и Иран, что осложняет дипломатическое урегулирование.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операции США и их союзников в Афганистане привели к затяжному конфликту с многочисленными жертвами.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Ливии различные стороны конфликта поддерживаются Турцией, странами ЕС и ОАЭ, углубляя нестабильность.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иностранных войск увеличивает гуманитарные кризисы и задерживает мирное разрешение конфликтов.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 в современные конфликты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рецессия 2008 года спровоцировала рост безработицы и усиление конкуренции за ресурсы.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споры между Китаем и США усилились на фоне экономической нестабильности и протекционистских мер.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заставляют страны пересматривать внешнеполитические стратегии, стремясь защитить свои рынки и интересы.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и их влияние на международные отношения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религия и традиции часто становятся причиной непонимания и трений между народами, что порождает этнические и культурные конфликты в разных частях мира.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ускоряет смешение культур, что иногда ведёт к новым противоречиям из-за различий в ценностях и мировоззрении различных групп населения.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этнические конфликты на Ближнем Востоке, религиозные столкновения в Нигерии и межрасовые споры в США, где культурные различия усугубляют напряжённость.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основания конфликтов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на правительственные структуры, инфраструктуру и избирательные системы стали инструментом влияния и воздействия на международную политику.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фейковых новостей и дезинформации в интернете усиливает международное напряжение и влияет на восприятие событий в разных странах.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характер киберконфликтов усложняет выявление виновных и затрудняет выстраивание эффективных мер защиты на международном уровне.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атак включают вмешательство в выборы в США в 2016 году и аналогичные случаи в других государствах, что подчёркивает важность кибербезопасности.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войны и киберконфликты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из-за доступа к воде в речном бассейне Амударьи приводит к спорам между странами Центральной Азии. Эти конфликты затрагивают сельское хозяйство и жизненно важные потребности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между Узбекистаном и Казахстаном
</a:t>
            </a:r>
            <a:endParaRPr lang="en-US" sz="1246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активно занимается индустриализацией, что вызывает значительное загрязнение воздуха, доходящее до соседних государств. Вопросы о чистоте воздуха становятся предметом дипломатических переговоров и международных соглашений.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воздушной среды в Восточной Азии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как источник противоречий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911" y="1263800"/>
            <a:ext cx="3441529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актуальных конфликтов, включая вовлечённые стороны и их особенности.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конфликты характеризуются комплексным участием как внутренних, так и внешних акторов, усложняя поиск мирного решения.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МИД РФ, Мировые новостные агентства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международные конфликты: сравнительный обзор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ООН, миграционные потоки вызваны войнами, экономическими трудностями и климатическими изменениями, что оказывает серьёзное давление на принимающие страны.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82,4 миллиона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стали вынуждены покинуть свои дома в 2020 году из-за конфликтов и кризисов по всему миру.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отчёт 2021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экономический институт, 2024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активно применяются крупными державами для воздействия на политические и экономические цели, что влияет на глобальную торговлю.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санкций сопровождается изменением торговых потоков и усилением политических противоречий между странами.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экономических санкций (2014–2024)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осуществляет миротворческие миссии и способствует дипломатическому диалогу для предотвращения вооружённых столкновений.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контроль ситуации на местах конфликтов помогает снижать напряжённость и предотвращать эскалацию насилия.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ведёт активную дипломатию и экономическое сотрудничество для стабилизации регионов и урегулирования конфликтов.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альянс поддерживает коллективную безопасность и разрабатывает стратегии реагирования на современные вызовы безопасности.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организаций в урегулировании конфликтов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в освещении украинского кризиса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формируют восприятие событий, акцентируя внимание на ключевых фактах и позициях сторон, что напрямую влияет на общественные настроения.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новости как фактор недоверия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ложной информации в социальных сетях способствует росту скептицизма и усилению расколов в обществе, затрудняя диалог и поиск компромиссов.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блогеров и лидеров мнений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интернет-персоны оказывают заметное воздействие на формирование позиции своей аудитории, что может как содействовать, так и осложнять мирное урегулирование конфликтов.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медиа на общественное мнение о конфликтах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дипломатии и постоянный диалог между странами создают основу для мирного урегулирования конфликтов и взаимопонимания.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культурные обмены способствуют расширению знаний о других народах, снимая стереотипы и воспитывая толерантность у молодёжи.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экономике, науке и экологии укрепляет взаимозависимость и стимулирует совместное решение глобальных проблем.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 международных противоречий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причин и последствий конфликтов помогает формировать у школьников ответственное отношение, развивать навыки мирного взаимодействия и строить устойчивое будущее глобального сообщества.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международных противоречий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2026-05-11T00:00:15Z</dcterms:created>
  <dcterms:modified xsi:type="dcterms:W3CDTF">2026-05-11T00:00:15Z</dcterms:modified>
</cp:coreProperties>
</file>