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деревня: как жили обычные люди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и труд определяли каждый день деревенских 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держалась на земле: она кормила людей, давала работу и определяла, что важнее всего в течение года.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которая кормила всех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располагалась деревня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деревню ставили у реки или ручья: вода нужна была людям, скоту и полям, а рядом легче было держать хозяйство.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поблизости давал дрова, строительный материал и корм для животных, а дорога помогала добраться до рынка и соседних поселений.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вокруг жилья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хозяйственные постройки старались размещать так, чтобы поля, огороды и пастбища были совсем недалеко от жилья и не требовали долгого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была устроена деревня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72125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обычно стояли церковь и колодец: здесь собирались жители, узнавали новости и решали общие дела деревни.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222700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 луга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жилой частью начинались огороды, луга и поля, где крестьяне работали почти весь световой день в тёплое время года.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497413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ставили плотно, чаще вдоль одной улицы или вокруг открытого пространства, чтобы экономить место и быть ближе друг к другу.
</a:t>
            </a:r>
            <a:endParaRPr lang="en-US" sz="1165" dirty="0"/>
          </a:p>
        </p:txBody>
      </p:sp>
      <p:sp>
        <p:nvSpPr>
          <p:cNvPr id="14" name="Text 5"/>
          <p:cNvSpPr txBox="1"/>
          <p:nvPr/>
        </p:nvSpPr>
        <p:spPr>
          <a:xfrm>
            <a:off x="5947963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Дворы и 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дворы располагались рядом с домами: там держали скот, складывали сено и хранили инструменты для работы.
</a:t>
            </a:r>
            <a:endParaRPr lang="en-US" sz="1180" dirty="0"/>
          </a:p>
        </p:txBody>
      </p:sp>
      <p:sp>
        <p:nvSpPr>
          <p:cNvPr id="15" name="Text 6"/>
          <p:cNvSpPr txBox="1"/>
          <p:nvPr/>
        </p:nvSpPr>
        <p:spPr>
          <a:xfrm>
            <a:off x="7673238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деревню защищали ограда, ров или частокол, особенно если поблизости было опасно или требовалось оградить скот.
</a:t>
            </a:r>
            <a:endParaRPr lang="en-US" sz="11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 деревне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роли и связи в деревенской общине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работы и хозяйство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работа не прекращалась: чинили орудия, пряли, ткали, ухаживали за скотом и готовились к следующему сельскохозяйственному циклу.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 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собирали хлеб, овощи и фрукты, сушили и складывали запасы, потому что от этого зависело питание семьи до нового урожая.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полями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главной задачей становились прополка, уход за посевами и заготовка сена для животных, чтобы они пережили зиму.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Пахота и сев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начиналась пахота и сев: нужно было быстро подготовить землю, пока в почве хватало влаги и не началась летняя жара.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нагрузки приходился на короткие периоды, когда промедление могло испортить урожай и запасы на весь год.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описанию сезонных сельских работ в средневековой Европе
</a:t>
            </a:r>
            <a:endParaRPr lang="en-US" sz="918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 осень требуют наибольших усилий, а зима даёт относительную передышку для домашних работ и ремонта.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круг работ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двор крестьянина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699675" y="1413251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крестьянина обычно строили из дерева или глины, а крышу покрывали соломой либо дранкой, чтобы защититься от дождя и холода.
</a:t>
            </a:r>
            <a:endParaRPr lang="en-US" sz="1080" dirty="0"/>
          </a:p>
        </p:txBody>
      </p:sp>
      <p:sp>
        <p:nvSpPr>
          <p:cNvPr id="12" name="Text 3"/>
          <p:cNvSpPr txBox="1"/>
          <p:nvPr/>
        </p:nvSpPr>
        <p:spPr>
          <a:xfrm>
            <a:off x="4699675" y="26624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жилая 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чаще всего была одна общая комната, где готовили еду, ели, отдыхали и проводили вечера всей семьёй.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699675" y="39116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 в 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местом в доме был очаг: он давал тепло, свет и возможность готовить пищу, хотя дым нередко заполнял помещение.
</a:t>
            </a:r>
            <a:endParaRPr lang="en-US" sz="1103" dirty="0"/>
          </a:p>
        </p:txBody>
      </p:sp>
      <p:sp>
        <p:nvSpPr>
          <p:cNvPr id="14" name="Text 5"/>
          <p:cNvSpPr txBox="1"/>
          <p:nvPr/>
        </p:nvSpPr>
        <p:spPr>
          <a:xfrm>
            <a:off x="6823325" y="1413251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мебели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Мебели было немного: стол, лавки, сундук для вещей и запасов. Всё делали так, чтобы не занимать лишнее пространство.
</a:t>
            </a:r>
            <a:endParaRPr lang="en-US" sz="1113" dirty="0"/>
          </a:p>
        </p:txBody>
      </p:sp>
      <p:sp>
        <p:nvSpPr>
          <p:cNvPr id="15" name="Text 6"/>
          <p:cNvSpPr txBox="1"/>
          <p:nvPr/>
        </p:nvSpPr>
        <p:spPr>
          <a:xfrm>
            <a:off x="6823325" y="26624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 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домом держали кур, коз и свиней, а также складывали зерно, сено и другие припасы, важные для зимы.
</a:t>
            </a:r>
            <a:endParaRPr lang="en-US" sz="11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ели и пили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21800" y="12853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 каши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питания был хлеб из зерна, а также каши и похлёбки, которые хорошо насыщали и были доступны почти каждому хозяйству.
</a:t>
            </a:r>
            <a:endParaRPr lang="en-US" sz="1095" dirty="0"/>
          </a:p>
        </p:txBody>
      </p:sp>
      <p:sp>
        <p:nvSpPr>
          <p:cNvPr id="12" name="Text 3"/>
          <p:cNvSpPr txBox="1"/>
          <p:nvPr/>
        </p:nvSpPr>
        <p:spPr>
          <a:xfrm>
            <a:off x="621800" y="2458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 бобовые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овощей чаще всего ели репу, лук, бобы и капусту: они росли сравнительно просто и помогали пережить холодное время года.
</a:t>
            </a:r>
            <a:endParaRPr lang="en-US" sz="1144" dirty="0"/>
          </a:p>
        </p:txBody>
      </p:sp>
      <p:sp>
        <p:nvSpPr>
          <p:cNvPr id="13" name="Text 4"/>
          <p:cNvSpPr txBox="1"/>
          <p:nvPr/>
        </p:nvSpPr>
        <p:spPr>
          <a:xfrm>
            <a:off x="621800" y="3716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Молоко, сыр и творог были важной частью рациона, особенно там, где держали коров, коз или овец.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815163" y="2458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мясо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появлялось на столе не каждый день и чаще всего было связано с праздниками, удачной охотой или забоем скота.
</a:t>
            </a:r>
            <a:endParaRPr lang="en-US" sz="1127" dirty="0"/>
          </a:p>
        </p:txBody>
      </p:sp>
      <p:sp>
        <p:nvSpPr>
          <p:cNvPr id="15" name="Text 6"/>
          <p:cNvSpPr txBox="1"/>
          <p:nvPr/>
        </p:nvSpPr>
        <p:spPr>
          <a:xfrm>
            <a:off x="2815163" y="3716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пили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воду, молоко, а иногда слабое пиво или эль: такие напитки были привычнее и безопаснее, чем вода из сомнительных источников.
</a:t>
            </a:r>
            <a:endParaRPr lang="en-US" sz="109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крестьян шилась из простых и доступных материалов, поэтому была прочной, но незамысловатой.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материалами крестьянской одежды были лён, шерсть и грубая ткань.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повседневной жизни средневековых крестьян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ремесла — кузнечное, плотницкое и гончарное — чаще всего поддерживали хозяйство и помогали деревне не зависеть от случайностей.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ремесла особенно заметно поддерживали повседневную жизнь деревни.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школьных курсов истории Средних веков и реконструкций сельского хозяйства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происходило на ярмарке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ярмарку приходили с мешками зерна, мёдом и тканью, а уходили с солью, железом и нужными мелочами для дома. Для крестьян это был редкий день, когда можно увидеть соседей, сравнить цены и обсудить новости.
</a:t>
            </a:r>
            <a:endParaRPr lang="en-US" sz="1093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торговли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Шумная площадь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рядов с товарами шум стоял с утра до вечера: кто-то выбирал полотно, кто-то присматривал скот, а дети разглядывали мастеров и угощения. Ярмарка была не только рынком, но и местом встреч между деревнями.
</a:t>
            </a:r>
            <a:endParaRPr lang="en-US" sz="1129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возможность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семьи ярмарка могла решить сразу несколько дел: обменять лишнее, купить то, чего не хватало, и узнать, что происходит далеко за пределами своей округи. Поэтому её ждали заранее и к ней готовились особенно тщательно.
</a:t>
            </a:r>
            <a:endParaRPr lang="en-US" sz="109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шёл деревенский год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календарь задавал чередование постов, праздников и обычных трудовых дней.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знали и учились в деревне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как центр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была центром не только молитвы, но и деревенской жизни. Здесь собирались после службы, обсуждали новости и запоминали важные даты, связанные с рождением, браком и поминовением.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передавались прежде всего устно: от родителей к детям, от мастера к ученику, от старших к младшим. Так сохранялись правила работы, обычаи и память о важных событиях.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была редкостью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и писать встречалось редко, потому что обучение требовало времени и возможностей. Чаще всего первые знания получали те, кому это было нужно для службы или управления хозяйством.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Носители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Священник и его помощники нередко были единственными людьми, которые вели записи и могли объяснить тексты. Поэтому церковь связывала повседневную жизнь с письменной культурой.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без которых не обходилась деревня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Мельница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Мельница экономила силы всей деревни: вместо долгого ручного помола зерно быстро превращалось в муку. Это освобождало время для других дел и позволяло лучше использовать урожай.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Кузнечное дело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Кузница обеспечивала хозяйство самым нужным: серпами, топорами, гвоздями и подковами. Без прочного железного инструмента было трудно пахать, строить, ремонтировать и перевозить грузы.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орудия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Плуг и борона помогали обрабатывать землю глубже и ровнее. Благодаря им крестьяне могли засеять больше полей, а значит, надеяться на более высокий урожай.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урожая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Коса и серп определяли, насколько быстро удастся убрать хлеб и сено. От их качества зависело, успеют ли люди собрать урожай до дождей и холодов.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сельского быта по материалам школьного курса истории.
</a:t>
            </a:r>
            <a:endParaRPr lang="en-US" sz="916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 прошлом и сегодня сельская жизнь по-прежнему связана с природой, но условия труда и быта сильно изменились.
</a:t>
            </a:r>
            <a:endParaRPr lang="en-US" sz="1186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деревня почти полностью зависела от ручного труда и взаимопомощи; теперь ту же жизнь поддерживают транспорт, электричество, медицина и современные услуги.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деревня тогда и сейчас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важно знать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составляли основную часть населения деревни. Они обрабатывали землю, ухаживали за скотом и старались обеспечить семью едой, топливом и запасами на зиму.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42500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Сеньор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Сеньор был владельцем земли и получал от неё доход. От него зависели повинности, порядок пользования угодьями и многое в жизни жителей деревни.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1287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Оброк — это часть урожая или денег, которую крестьяне отдавали владельцу земли. Он показывал, что деревня жила не полностью самостоятельно.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72125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Барщина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Барщина означала работу на господина: крестьяне выходили трудиться на его поле или выполняли другие обязательные работы. Это был тяжёлый и регулярный долг.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42500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 — это деревенский коллектив, который помогал распределять работу, следил за порядком и поддерживал соседей в трудные времена.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теме деревни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была вода?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Деревни часто ставили возле воды, потому что она была нужна людям, скоту и полям. Река или ручей помогали поить животных, поливать огороды и жить без долгих походов за водой.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мельница?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Мельница нужна была для помола зерна в муку. Она экономила много времени и сил, поэтому без неё было бы намного труднее печь хлеб и хранить урожай.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делали весной?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прежде всего пахали землю и готовили её к севу. Потом сеяли зерно и следили, чтобы молодые всходы не пострадали от холода, дождя и сорняков.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покупали на ярмарке?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ярмарке чаще всего покупали то, чего не хватало в хозяйстве: соль, железо, ткань, посуду и иногда скот. Это были вещи, без которых трудно было обойтись.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 обычный день семьи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крестьянской семьи начиналось затемно. Пока взрослые готовились к работе, дети помогали по двору, носили воду и кормили птицу. В доме было шумно, но каждое движение уже готовило день к труду.
</a:t>
            </a:r>
            <a:endParaRPr lang="en-US" sz="1139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утро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 остановки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жизнь перемещалась между полем, огородом и хозяйственным двором. Женщины следили за едой, пряли и ухаживали за огородом, а мужчины работали на земле и проверяли инвентарь. Все дела были связаны между собой.
</a:t>
            </a:r>
            <a:endParaRPr lang="en-US" sz="1093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порядок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вечеру семья возвращалась к дому, чтобы убрать инструменты, накормить скот и проверить запасы. Такой день был длинным, но именно так деревня выживала и сохраняла силы до следующего утра.
</a:t>
            </a:r>
            <a:endParaRPr lang="en-US" sz="11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деревне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деревня жила по ритму природы, труда и церковного года. Люди держались вместе, берегли урожай и зависели от земли, погоды и власти господина, но именно так сохраняли свою жизнь и общину.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2026-07-25T23:49:47Z</dcterms:created>
  <dcterms:modified xsi:type="dcterms:W3CDTF">2026-07-25T23:49:47Z</dcterms:modified>
</cp:coreProperties>
</file>