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Ю.Д. Левитанский и стихотворение «Каждый выбирает для себя...»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стихотворении о выборе, совести и личной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Левитанский принадлежал к поколению, чья молодость прошла на войне. Этот опыт определил послевоенную литературу: в ней особенно важными стали память, долг, честность и цена человеческой жизни.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время, в котором он жил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Левитанский: основные факты биографии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 — рождение в Козельце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Левитанский родился в 1922 году в городе Козелец. Ранние годы сформировали его связь с эпохой, в которой вскоре пришлось взрослеть очень быстро.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 — фронтовой опыт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Левитанский служил на фронте. Этот опыт навсегда вошел в его творчество как память о долге, трудности и внутренней честности.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— литература и журналистика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поэт работал в литературе и журналистике. Он писал о жизни сдержанно и точно, опираясь на личный опыт и уважение к человеческому достоинству.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фронтового поколения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годы в кадре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военных лет помогает увидеть не только исторический фон, но и источник его нравственной интонации. Для Левитанского фронт был не темой для громких слов, а личным опытом, научившим ценить правду и человеческую стойкость.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человека своей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портрете Левитанский воспринимается как поэт, который говорит спокойно и без лишнего пафоса. Его взгляд и сдержанная манера подчеркивают внутреннюю собранность, характерную для поколения, прошедшего через войну и послевоенные испытания.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город как символ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послевоенного города передает атмосферу восстановления и надежды. В таком пространстве особенно заметны темы ответственности, труда и памяти, которые естественно связаны с поэзией Левитанского и его размышлениями о выборе.
</a:t>
            </a:r>
            <a:endParaRPr lang="en-US" sz="9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относится к зрелому периоду творчества Левитанского, когда поэт особенно ясно формулировал свои нравственные мысли и обращался к читателю без лишних украшений.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почему написано стихотворение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делает текст похожим на точное правило жизни. В нем важны не сложные образы, а ясность мысли и доверительный тон разговора.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основе — наблюдение за повседневной жизнью: человек постоянно оказывается перед выбором в отношениях, работе, дружбе и собственном отношении к себе.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Левитанский показывает, что свобода человека не существует без ответственности. Любой выбор сразу становится поступком, за который приходится отвечать перед собой и другими.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возникает в самых разных ситуациях: сказать правду или промолчать, сохранить верность или отступить, продолжить путь или остановиться на полпути.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«выбирает» повторяется как напоминание: решение не бывает единственным и окончательным. Жизнь снова и снова ставит человека перед новым испытанием.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стихотворения — не случайность, а осознанная позиция. Поэт утверждает: именно через выбор раскрываются характер, ценности и внутренний стержень личности.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произведения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мысль стихотворения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поступок показывает, чем человек руководствуется в жизни. Даже маленькое решение может быть проверкой совести и внутренней честности.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Левитанский подчеркивает, что у каждого есть свой путь и свой ответ на трудные вопросы. Нельзя жить совсем без оценки собственных действий.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касается не только самого человека. Он влияет на тех, кто рядом, поэтому важно помнить о последствиях слова, молчания и поступка.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личность формируется через решения. Именно они постепенно создают привычки, убеждения и отношение к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как цепочка жизненных вариантов. Каждая строка добавляет новый пример, и вместе они создают ощущение движения мысли от частного к общему.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одинаковой конструкции делает стихотворение ритмичным и легко запоминающимся. Он помогает читателю увидеть, что тема выбора проходит через разные стороны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не распадается на отдельные фразы: все части связаны одной идеей. Поэтому стихотворение звучит цельно и воспринимается как единый нравственный вывод.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повтор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варианты выбора перечисляет поэт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выбор в стихотворении охватывает почти все стороны жизни человека и не сводится к одному случаю.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круг тем связан с жизненным путем, но остальные мотивы распределены почти равномерно. Это подчеркивает универсальность мысли поэта.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смыслового анализа стихотворения Ю. Д. Левитанского «Каждый выбирает для себя...»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тексте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 бездействие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противопоставляет активную позицию и пассивное ожидание. Такой прием заставляет задуматься, что даже отказ действовать тоже становится выбором человека.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измена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самых сильных противопоставлений связано с нравственной стойкостью. Левитанский показывает, что верность проверяется не словами, а поступками в трудный момент.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смелости и страха делает мысль особенно ясной. Человек может бояться, но именно его решение в этот момент раскрывает внутреннюю силу.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остановка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движения рядом с остановкой передает жизненный выбор очень наглядно. Читатель видит: идти дальше или остановиться — тоже важное решение, определяющее судьбу.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выбора в стихотворении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разные жизненные мотивы раскрывается нравственный выбор человека. Каждый пример связан с ответственностью за собственное решение.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мотивы объединены одной идеей: выбор проявляется в повседневных поступках и показывает внутреннюю позицию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Ю.Д. Левитанского «Каждый выбирает для себя...»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прямых имен: поэтому лирический герой воспринимается как собирательный образ вдумчивого человека, который спокойно оценивает свои решения.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Ю.Д. Левитанского «Каждый выбирает для себя...»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названного персонажа делает интонацию универсальной. Каждый читатель может узнать в этом размышлении себя.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настроение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спокойно и просто, будто поэт беседует с читателем без назидания. Такая интонация делает мысль о выборе особенно убедительной.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Серьезное размышление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серьезное, но светлое. В нем нет тревоги, зато есть уважение к свободе человека и к его праву самому решать, как жить.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 выстроена по логике нравственного размышления в тексте.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использует простые и точные слова, поэтому смысл стихотворения ясен сразу. При этом за внешней простотой скрывается глубокое размышление о нравственном выборе.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играет повтор: он задает ритм и подчеркивает, что выбор сопровождает человека постоянно, в самых разных обстоятельствах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средства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конструкции делают текст стройным и запоминающимся. Каждая строка как будто добавляет новый пример, но все они связаны одной главной темой.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Четкий ритм и отсутствие сложных образов помогают школьнику понять стихотворение, а взрослому читателю — увидеть в нем философскую точность.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стало популярным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59820" y="175289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выделилось ясной формой и важной темой. Краткость сделала его удобным для чтения, запоминания и обсуждения.
</a:t>
            </a:r>
            <a:endParaRPr lang="en-US" sz="1334" dirty="0"/>
          </a:p>
        </p:txBody>
      </p:sp>
      <p:sp>
        <p:nvSpPr>
          <p:cNvPr id="10" name="Text 3"/>
          <p:cNvSpPr txBox="1"/>
          <p:nvPr/>
        </p:nvSpPr>
        <p:spPr>
          <a:xfrm>
            <a:off x="1776724" y="2948858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Читательский отклик
</a:t>
            </a:r>
            <a:pPr algn="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быстро стали цитировать, потому что они подходят для разговора о совести, дружбе, любви и личной ответственности.
</a:t>
            </a:r>
            <a:endParaRPr lang="en-US" sz="1334" dirty="0"/>
          </a:p>
        </p:txBody>
      </p:sp>
      <p:sp>
        <p:nvSpPr>
          <p:cNvPr id="11" name="Text 4"/>
          <p:cNvSpPr txBox="1"/>
          <p:nvPr/>
        </p:nvSpPr>
        <p:spPr>
          <a:xfrm>
            <a:off x="4859820" y="399444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остается понятным людям разных поколений: каждый узнает в нем свои жизненные решения и вопросы, которые невозможно отложить.
</a:t>
            </a:r>
            <a:endParaRPr lang="en-US" sz="13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звучат в стихотворении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ценности не существуют отдельно: они проявляются в конкретных решениях, словах и отношениях между людьми.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оказываются свобода и ответственность: именно они задают смысл всем остальным ценностям и связывают их в единый нравственный вывод.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 тексту стихотворения Ю.Д. Левитанского «Каждый выбирает для себя...»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тоже постоянно приходится выбирать: сказать правду или промолчать, поддержать друга или остаться в стороне, поступить честно или удобнее для себя.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даже маленькое решение влияет на отношение к человеку и на его репутацию. Поэтому нравственный выбор начинается с обычных ситуаций.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увидеть в тексте подсказку: важно думать не только о результате, но и о том, каким человеком ты становишься после своего поступка.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стихотворение понятно восьмиклассникам. Оно говорит о том, что взрослые жизненные вопросы вырастают из повседневных школьных и семейных решений.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Левитанский показывает, что человек раскрывается через свои решения. Не случай определяет судьбу, а то, как он действует в трудный или обычный момент.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убеждает: свобода всегда требует ответственности. Поэтому личный путь складывается из решений, которые человек принимает каждый день.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смысл произведения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только внешняя сторона поступка, но и внутренняя честность. Именно она делает выбор подлинным и показывает, каковы ценности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короткого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«Каждый выбирает для себя...» говорит о нравственном выборе просто и точно. В этом его сила: короткий текст помогает понять, что жизнь человека строится на его решениях и ответственности.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2026-05-22T21:45:29Z</dcterms:created>
  <dcterms:modified xsi:type="dcterms:W3CDTF">2026-05-22T21:45:29Z</dcterms:modified>
</cp:coreProperties>
</file>