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С. Самойлов. «Названья зим»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память и точное слово в тихой лирике Самойлова.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Самойлов и его поэтический мир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Самойлов — поэт, который умеет говорить просто о важном. В его стихах повседневная деталь часто открывает размышление о времени, памяти и человеке.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тема: почему зимы имеют свои «названья»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зимы поэт соединяет природу, личную память и размышление о том, как человек сохраняет прожитое в словах.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здесь связано не только с погодой, но и с опытом восприятия: слово помогает удержать особое впечатление от зимнего времени.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Самойлов показывает, что зима не бывает одинаковой: у нее разные оттенки, и каждый из них человек замечает по-своему.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зимы в конкретных деталях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представить неподвижный двор, где снег гасит звуки, а пространство кажется особенно ясным. Такой пейзаж не торопит, а заставляет всматриваться в простые признаки зимы и чувствовать ее спокойную сосредоточенность.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зимнего двора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один образ — вид из окна в холодный день: голые деревья, светлый снег, пустая дорога. Эти детали создают не нарядную, а сдержанную картину, в которой особенно заметны холод, тишина и тихая задумчивость.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свет за окном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325" y="2110925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838" y="2087925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взгляд на мир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внимательно всматривается в зимний пейзаж и замечает не только общий вид, но и тонкие различия между его состояниями.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взгляд соединяет настоящее с прошлым: за зимними картинами чувствуется личный опыт, который делает наблюдение более глубоким.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прожитом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ищет необыкновенного события. Он показывает, что даже привычная зима может многое сказать о человеке и его внутренней жизни.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как значимое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лирике Д. С. Самойлова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3396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соединяет разные зимние картины, поэтому стихотворение читается не как набор деталей, а как единое личное переживание.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здесь не просто возвращает прошлое. Она помогает увидеть настоящее внимательнее и понять, почему обычная зима становится значимой.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«название» зимы сохраняет свой оттенок: в одном слышны свет и тишина, в другом — холод и пустота, в третьем — прожитые годы.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памяти в стихотворении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«зима» у Самойлова наполняется не одной, а несколькими ассоциациями, поэтому образ воспринимается объемно и живо.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Ведущими оказываются зрительные детали и память: именно они помогают различать оттенки зимы и связывать пейзаж с переживанием времени.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образ зимы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Д. С. Самойлова «Названья зим»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речи в стихотворении Д. С. Самойлова «Названья зим»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качества речи Самойлова особенно заметны в этом стихотворении: точность, ясность и сдержанность.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создают впечатление естественной, доверительной интонации и помогают стихотворению звучать просто, но выразительно.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 интонация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тихого взгляда на зимний мир: здесь важно не событие, а внимательное всматривание в детали.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наблюдение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впечатление — мягкое и чуть печальное: зима не тревожит, а заставляет задуматься о ценности каждого названия и каждого мгновения.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грусть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текст входит личное ощущение прошлого, и зимний пейзаж становится связанным с памятью о прожитом времени.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Задумчивая память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стихотворении соединяются предметный мир природы, память, слово и ощущение времени.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работают вместе: зима показана и как картина природы, и как часть человеческой памяти и опыта.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Д. С. Самойлова «Названья зим»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художественного мира стихотворения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зима часто становится временем тишины, чистоты и вдумчивого взгляда на мир. Самойлов продолжает эту традицию, но говорит о зиме просто, без возвышенных украшений.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зимний пейзаж близок и узнаваем: снег, деревья, небо, открытое пространство. Такая картина помогает увидеть, как привычная природа в стихах превращается в повод для размышления.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русской поэзии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один образ в стихотворении работает сразу на нескольких уровнях и не сводится только к описанию погоды.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языковой и памятный слои: именно они связывают зимний образ с личным опытом и размышлением о времени.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смыслы есть в образе зимы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Д. С. Самойлова «Названья зим»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для школьного чтения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как из обычного зимнего наблюдения рождается глубокая мысль. Ученики видят, что поэзия может быть простой по форме и при этом содержательной.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точные детали: свет, тишину, холод, неподвижность. Именно такие подробности помогают понять настроение и смысл лирического произведения.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рассуждать о памяти и времени. Для школьника это хороший пример того, как личное впечатление становится частью поэтической идеи.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развивает внимание к слову. Названия зим у Самойлова звучат как важные смысловые опоры, а не как случайные обозначения погодных явлений.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описания зимы текст переходит к размышлению о памяти и слове.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уровни чтения стихотворения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интонация звучит спокойно и доверительно. Поэт не поучает читателя, а словно беседует с ним, поэтому стихотворение кажется близким и понятным школьнику.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поэзии характерна краткость без сухости. В нескольких строках он умеет передать и пейзаж, и настроение, и скрытую мысль о человеке и времени.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Самойлов пишет очень точно: он выбирает слова, которые сразу создают ясную картину. Благодаря этому его стихи легко представить и понять даже при первом чтении.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поэзии Самойлова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впечатления возникают не отдельно, а вместе: спокойный зимний пейзаж незаметно переводит читателя от наблюдения к раздумью.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ощущения связаны с тишиной и памятью: они создают атмосферу покоя и помогают почувствовать философский смысл текста.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Д. С. Самойлова «Названья зим»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напоминает: время можно заметить, различить и запомнить. Именно поэтому один точный образ способен сохранить целый мир впечатлений.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зимы удерживает не только внешний признак, но и чувство, которое с ним связано. Так природное явление становится частью человеческого опыта и памяти.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зимы есть свой особый облик, и поэт стремится назвать его точно. Слово у Самойлова не украшает картину, а сохраняет ее живой и узнаваемой.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 стихотворении связан не только с природой, но и с жизнью человека. Он вызывает воспоминания о прожитых годах, словно следы на свежем снегу.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чтение делает образ зимы более личным и теплым, хотя вокруг холод и тишина. Окно, дорога или снежный двор помогают представить эту связь внешнего и внутреннего мира.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зимы как часть личной истории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«Названья зим» показывает, что точное слово помогает сохранить не только картину природы, но и память о пережитом. В этом и состоит сила поэзии Самойлова.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слово, память, зима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2026-05-22T12:21:34Z</dcterms:created>
  <dcterms:modified xsi:type="dcterms:W3CDTF">2026-05-22T12:21:34Z</dcterms:modified>
</cp:coreProperties>
</file>