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ценности изучения биологических видов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изучения видов для понимания природы и сохранения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— группа организмов, способных к размножению с плодовитым потомством. Концепция систематизации видов сложилась благодаря Карлу Линнею в XVIII веке. Сегодня описано около 2 миллионов видов, но значительная часть остаётся неизвестной.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биологического вида и его история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и значимость биологического разнообразия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уровень отражает вариации ДНК внутри вида, обеспечивая адаптацию и эволюцию. Это фундамент устойчивости популяций к изменяющимся условиям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и экосистемный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уровень охватывает число разных видов, а экосистемный — разнообразие биологических сообществ и их взаимодействия. В России описано более 78 тысяч видов живых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в России и мире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разнообразие позвоночных и растений в России по сравнению с общим мировым количеством. Россия значима в сохранении северных и бореальных видов.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играет ключевую роль в поддержании уникального северного биоразнообразия, несмотря на меньшее видовое богатство по сравнению с глобальными показателями.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природных ресурсов РФ и Всемирного банка данных биоразнообразия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экономическая роль видов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обеспечивают круговорот веществ, опыление растений и регулирование численности вредителей, что важно для биологического равновесия.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экосистем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служат источником продовольствия для человечества, включая крупный рогатый скот, рыбу и съедобные растения.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продуктов питания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 используются для создания лекарств, включая антибиотики и противовоспалительные препараты.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предоставляют сырьё для текстиля, строительных материалов и биотехнологий, способствуя развитию экономики.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и механизмы образования видов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морфологический критерий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видов основывалось на внешних признаках и строении организма, что отражено в трудах Линнея.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биологический критерий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рассматривается как группа особей, способных скрещиваться и давать плодовитое потомство, выделяя их от других групп.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— генетический критерий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молекулярных технологий позволяет сравнивать ДНК и выявлять скрытое видовое разнообразие.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образования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гибридизация ведут к появлению новых видов, как у дарвиновых вьюрков на островах Галапагос.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на Галапагосе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вьюрков отличаются формой клюва и питанием, что иллюстрирует адаптацию к разным экологическим нишам и показывает эволюционные процессы наглядно.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волчица в Евразии и Северной Америке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волки отличаются размерами и поведением, что отражает их адаптацию к различным климатическим и географическим условиям.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и жуки-ускорители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этих видов демонстрирует сложные адаптации и взаимозависимости, необходимые для поддержания здоровья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разнообразие: яркие примеры видов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биоразнообразие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среды обитания, сокращая численность многих видов и снижая их устойчивость.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негативно влияет на водных обитателей, нарушая пищевые цепочки и экосистемные процессы.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в сельском хозяйстве уменьшают разнообразие видов и ухудшают здоровье почв, снижая продуктивность.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пример — исчезновение европейского тура из-за охоты и уничтожения естественных мест проживания.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Тропики, особенно Юго-Восточная Азия и Амазония, содержат примерно 38% всех известный видов благодаря высокому уровню эндемизма и стабильному климату.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биоразнообразия: глобальные центры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точки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как Мадагаскар и Амазония выделяются уникальными экосистемами и особой флорой и фауной, которая отсутствует в других частях Земли.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 изучении биологических видов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ДНК-баркодирование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быстро и точно идентифицировать виды, включая скрытые, что ускоряет процесс описания новых организмов и минимизирует ошибки классификации.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Биоакустический мониторинг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анализ звуков природы помогает выявлять редкие виды и оценивать состояние экосистем, дополняя визуальные методы исследования.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дронов и спутников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способствуют мониторингу популяций и среды обитания, обеспечивая большие объёмы данных с минимальным вмешательством в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угрозы биоразнообразию: статистика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— Living Planet Report, 2018; ООН, 2019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снижения включают утрату среды обитания, браконьерство и загрязнение, при этом климатические изменения усиливают эти воздействия.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спад популяций позвоночных сигнализирует о критической необходимости мер по сохранению биоразнообразия во всем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и последствия для человека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снижает биологическую устойчивость экосистем, уменьшая их способность поддерживать экологические процессы, важные для жизни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опылителей значительно снижает урожайность сельхозкультур, угрожая продовольственной безопасности миллионов людей во всем мире.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функций экосистем приводит к экономическим потерям, оцениваемым в миллиарды долларов ежегодно, включая затраты на восстановление и предотвращение убытков.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как инструмент охраны видов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 насчитывает свыше 142 500 видов, из которых около 40 000 находятся под угрозой исчезновения, что отражает степень глобальной экологической тревоги.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более 1 000 видов включены в национальный список, среди них амурский тигр и венерин башмачок, что подчеркивает важность региональных мер охраны.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биологических видов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— ключевое средство сохранения природы; в России их более 170, что помогает сохранять уникальные экосистемы и виды.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регулирование охоты и экологическое просвещение формируют общественное понимание важности сохранения видов и устойчивого использования природных ресурсов.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16 000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новых видов животных и растений было зарегистрировано с 2000 по 2023 год, расширяя потенциал инноваций в науке и медицине.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научные публикации, 2023
</a:t>
            </a:r>
            <a:endParaRPr lang="en-US" sz="4289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редких видов обеспечивает уникальные биологические материалы для создания лекарств и промышленных ферментов.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сотрудничество в защите видов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объединяет 196 стран для совместных действий по сохранению видов и экосистем по всему миру.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WWF и ГЭФ реализуют проекты по восстановлению сред обитания и борьбе с угрозами для биоразнообразия.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способствует обмену научными данными и развитию согласованной политики для глобального экологического баланса.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Персональная ответственность за сохранение биологических видов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восстановлении лесов помогает возобновить природные экосистемы и поддержать жизнь множества видов.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 информационная поддержка природоохранных организаций способствует реализации важных проектов сохранения видов.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фондов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продукции, ведущей к вымиранию видов, минимизирует вред человеку и природе и способствует устойчивому развитию.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образ жизни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пчел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разрушения пчелиных семей приводит к сокращению популяций опылителей, что сказывается на урожайности и биологическом равновесии сельскохозяйственных регионов.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стелларовой коровы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человеческая охота полностью истребила стелларову корову, что стало одним из первых подтверждений масштабного влияния человека на морскую фауну.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леопардов в Приморье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охранные меры, браконьерство и утрата среды обитания серьёзно сократили популяцию леопардов, угрожая их дальнейшему выживанию.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влияния на биологические виды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ценность: наука, политика и будущее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Углубленное изучение видов позволяет создавать эффективные экологические программы, повышая качество природоохранной политики и управления ресурсами.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инноваций на основе биологических данных способствует развитию устойчивых технологий и сохранению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гармоничных отношений между человеком и природой основано на ответственности и знаниях о значимости видов для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планы сохраняют природное наследие и обеспечивают продовольственную безопасность будущих поколений в условиях изменяющейся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сознательного изучения видов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и ответственное отношение к биологическим видам — основной путь к сохранению природы, предотвращению экологических кризисов и обеспечению устойчивого будущего для всех.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2026-05-10T03:55:32Z</dcterms:created>
  <dcterms:modified xsi:type="dcterms:W3CDTF">2026-05-10T03:55:32Z</dcterms:modified>
</cp:coreProperties>
</file>