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 и функции автономной нервной системы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 управляет внутренними органами автоматически, обеспечивая жизненно важные процессы.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важность АНС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описанная в XIX веке, автономная нервная система стала ключом к пониманию стрессовых реакций и многих заболеваний. Современная наука применяет эти знания для улучшения здоровья.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автономная нервная система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 — это часть периферической нервной системы, контролирующая работу внутренних органов без сознательного участия человека.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АНС не подчиняются воле, она регулирует функции автоматически, поддерживая жизнедеятельность.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АНС — сохранять внутреннее равновесие организма, обеспечивая стабильность среды (гомеостаз).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отделы автономной нервной системы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находится в грудном и поясничном отделах спинного мозга и отвечает за мобилизацию ресурсов организма.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располагается в головном мозге и крестцовом отделе спинного мозга, обеспечивая отдых и восстановление.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симпатического отдела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сердцебиения для увеличения кровоснабжения мышц и органов при физической активности.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бронхов помогает увеличить объем вдыхаемого воздуха во время напряжения.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зрачков улучшает зрение в условиях повышенной активности.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потоотделения способствует охлаждению тела при нагрузках или стрессах.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парасимпатического отдела и его действия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действует главным образом во время отдыха, снижая пульс и способствуя сохранению энергии.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зрачков помогает сохранить зрение в спокойных условиях и предотвращает излишнее световое раздражение.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пищеварения улучшает усвоение пищи и восстановление организма.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и парасимпатический отделы: влияние на органы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эти отделы оказывают прямо противоположное воздействие на органы, регулируя их функции.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противопоставление позволяет организму гибко реагировать на разные ситуации, поддерживая баланс.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учебники,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передаются нервные импульсы в АНС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 происходит через последовательность из двух нейронов: сперва преганглионарный, затем постганглионарный нейрон.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нейронами используются специальные химические вещества — медиаторы, обеспечивающие передачу команды к органам.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нейромедиаторы автономной нервной системы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медиатор парасимпатической системы, участвует в передаче сигналов к внутренним органам и замедляет их работу.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Норадреналин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медиатор симпатического отдела, усиливает деятельность органов в стрессовых или активных состояниях.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медиаторов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 количество этих веществ влияют на состояние организма, обеспечивая адаптацию к изменениям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автономной нервной системы на органы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различные эффекты симпатического и парасимпатического отделов на ключевые органы организма.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Антагонистическое действие органов обеспечивает эффективное регулирование физиологических процессов.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физиологии человека,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«бей или беги»: роль симпатического отдела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опасных ситуациях симпатический отдел активирует сердечную деятельность, увеличивая частоту и силу сокращений для повышения давления и улучшения кровоснабжения мышц.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дыхательная активность и расширяются бронхи, обеспечивая быстрый приток кислорода, а также поднимается уровень глюкозы в крови, предоставляя энергию для немедленного реагирования.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совместно готовят организм к быстрой и эффективной реакции на угрозу, включая мобилизацию ресурсов для борьбы или бегства от опасности.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покоя и восстановления: роль парасимпатического отдела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снижает частоту сердечных сокращений и способствует расслаблению организма, чтобы сохранить и восстановить энергию после активности.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стимулирует процессы пищеварения и выделения, что способствует эффективному обмену веществ и восстановлению внутренних ресурсов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 мозга к органам через АНС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нервного сигнала в автономной нервной системе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 и поддержание гомеостаза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 регулирует температуру тела, обеспечивая её стабильность при изменении внешних условий. Это важный фактор поддержания нормальной жизнедеятельности организма.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артериальное давление, влияя на сужение и расширение сосудов для оптимального кровоснабжения тканей и органов.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 регулирует частоту дыхания, адаптируя её к потребностям организма во время активности или отдыха.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воды и солей в организме поддерживается за счёт воздействия АНС на почки и железы внутренней секреции, обеспечивая стабильное внутреннее состояние.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организма к переменам среды при участии АНС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холод: дрожь и сокращение сосудов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снижении температуры воздуха АНС вызывает сокращение поверхностных сосудов и дрожь мышц для сохранения тепла. Эти процессы помогают поддерживать постоянную температуру тела в холодных условиях.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при высокой температуре и нагрузках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или при физической активности активируется симпатический отдел, стимулируя потовые железы. Испарение пота способствует охлаждению тела, препятствуя перегреву и обеспечивая комфорт.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частоты сердцебиения в стрессовых ситуациях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стрессовых воздействиях срабатывает симпатический отдел, учащая сердечный ритм и дыхание. Это повышает приток кислорода и энергии к мышцам, помогая быстро реагировать на вызовы.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рефлексы и их биологическое значение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рефлексы, такие как моргание, защищают глаза от внешних раздражителей и сохраняют их влажность автоматически без участия сознания.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Рефлексы, например, чихание и кашель, служат защитой дыхательных путей от попадания пыли и микроорганизмов, поддерживая чистоту дыхательной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зрачков на свет регулирует количество света, попадающего в глаз, что помогает адаптировать зрение к разным условиям освещения.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81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706" y="2252750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581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АНС с другими системами организма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сердечно-сосудистую 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 регулирует тонус сосудов и частоту сердечных сокращений, обеспечивая адаптацию кровообращения под потребности организма в разных состояниях.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эндокринной системой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стимулирует надпочечники к выработке гормонов, таких как адреналин, которые усиливают реакции организма на стресс.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иммунной системой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медиаторы АНС влияет на иммунный ответ, помогая организму поддерживать защиту и адаптироваться к внешним вызовам.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дистония: причины и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дистония проявляется нарушениями работы АНС, вызывая головокружение, слабость и перепады артериального давления. Эти симптомы влияют на качество жизни и требуют комплексного подхода к лечению.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и её связь с дисфункцией АНС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регуляции сосудистого тонуса приводят к устойчивому повышению давления — гипертонии. Это способствует риску развития сердечно-сосудистых заболеваний и требует внимания к состоянию автономной нервной системы.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и заболевания, связанные с АНС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поддержание здоровья АНС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сердечно-сосудистую систему и способствует устойчивости АНС к стрессам.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режим сна и отдыха необходим для восстановления регуляторных функций и нормального функционирования АНС.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обеспечивает организм необходимыми веществами для обменных процессов и поддержания нервной системы.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стрессом и отказ от вредных привычек помогают снижать негативное воздействие на АНС и поддерживать её баланс.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автономной нервной системы в жизни человека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 обеспечивает автоматическое управление органами, позволяя организму адаптироваться к изменениям и поддерживать стабильность. Её здоровье — основа общего благополучия и долголетия человека.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2026-05-09T22:13:59Z</dcterms:created>
  <dcterms:modified xsi:type="dcterms:W3CDTF">2026-05-09T22:13:59Z</dcterms:modified>
</cp:coreProperties>
</file>