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листа — ключевые понятия и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строение листа, его клетки и функции в жизни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1665 года, когда Роберт Гук впервые увидел клетки пробкового листа, наука изучает строение листьев. В XIX веке микроскопы раскрыли морфологию листа, основного органа фотосинтеза и газообмена у растений.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открытий в изучении листа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расположение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самых разных форм и размеров — от широких у клёна до игольчатых у кактуса. Их расположение на стебле помогает оптимально улавливать солнечный свет для фотосинтеза.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содержится зеленый пигмент хлорофилл, который позволяет растениям превращать солнечную энергию в питательные вещества через фотосинтез и поддерживать их рост.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листа в водном балансе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участвует в транспортировке воды и газообмене, регулируя испарение и поддерживая оптимальную температуру растения, что важно для его комфорта и выживания.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Лист: строение и роль в растении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1"/>
            <a:ext cx="3623400" cy="9376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00" y="1834347"/>
            <a:ext cx="3623400" cy="9376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900" y="2833873"/>
            <a:ext cx="3623400" cy="9376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900" y="3833399"/>
            <a:ext cx="3623400" cy="9376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4320175" y="979798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Палисадные клетки — главные фотосинтетики
</a:t>
            </a:r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под верхней эпидермой, эти вытянутые клетки содержат много хлоропластов и отвечают за эффективное поглощение света и синтез органических веществ.
</a:t>
            </a:r>
            <a:endParaRPr lang="en-US" sz="1027" dirty="0"/>
          </a:p>
        </p:txBody>
      </p:sp>
      <p:sp>
        <p:nvSpPr>
          <p:cNvPr id="13" name="Text 2"/>
          <p:cNvSpPr txBox="1"/>
          <p:nvPr/>
        </p:nvSpPr>
        <p:spPr>
          <a:xfrm>
            <a:off x="4320175" y="1979324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клетки и газообмен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рыхлой структурой и воздушными полостями губчатые клетки обеспечивают свободное движение газов внутри листа, поддерживая процессы дыхания и фотосинтеза.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4320175" y="2978850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Эпидермальные клетки — защита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листа они создают плотный слой, предохраняющий внутренние ткани от повреждений и потери влаги, при этом не участвуя в фотосинтезе.
</a:t>
            </a:r>
            <a:endParaRPr lang="en-US" sz="1091" dirty="0"/>
          </a:p>
        </p:txBody>
      </p:sp>
      <p:sp>
        <p:nvSpPr>
          <p:cNvPr id="15" name="Text 4"/>
          <p:cNvSpPr txBox="1"/>
          <p:nvPr/>
        </p:nvSpPr>
        <p:spPr>
          <a:xfrm>
            <a:off x="4320175" y="3978376"/>
            <a:ext cx="4327800" cy="675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устьиц — контроль 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замыкающие клетки формируют устьица — поры, регулирующие обмен газами и влагой между растением и окружающей средой.
</a:t>
            </a:r>
            <a:endParaRPr lang="en-US" sz="1102" dirty="0"/>
          </a:p>
        </p:txBody>
      </p:sp>
      <p:sp>
        <p:nvSpPr>
          <p:cNvPr id="16" name="Text 5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клеток листа и их функции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одного слоя плотно прилегающих клеток, которые не содержат хлоропластов и покрываются восковой кутикулой, препятствующей излишнему испарению воды.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защищает лист от проникновения микроорганизмов и механических повреждений, сохраняя его целостность и здоровое состояние.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эпидермисе размещены устьица — микропоры, через которые проходит газообмен и регулируется выделение влаги в окружающую среду.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листа — наружный защитный слой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микропоры с важной функцией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расположены в эпидермисе и состоят из двух особых замыкающих клеток, образующих пору для прохождения газов: CO₂, O₂ и пара воды.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открываются и закрываются в зависимости от внешних условий: света, температуры и влажности, что помогает растению сохранять водный баланс.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Палисадные клетки имеют цилиндрическую форму и плотно расположены под верхней эпидермой. Они содержат максимальное число хлоропластов, обеспечивая основной процесс фотосинтеза.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преобразуют энергию света в органические вещества, необходимые для роста и развития растения, играя центральную роль в метаболизме листа.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ткань в листе и фотосинтез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ткань листа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клетки расположены рыхло с большими воздушными промежутками между ними и имеют неправильную форму. Их стены содержат мало хлоропластов, что отличает их от палисадных клеток.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воздушные полости обеспечивают эффективное движение воздуха внутри листа, способствуя обмену углекислого газа и кислорода, необходимого для фотосинтеза и дыхания.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05" y="1734625"/>
            <a:ext cx="3157841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клеток листа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расположение, функции и содержание хлоропластов у разных типов клеток листа.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листа специализированы для фотосинтеза, защиты и регуляции газообмена.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жилки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Жилка состоит из ксилемы, транспортирующей воду и минеральные вещества, и флоэмы, переносящей продукты фотосинтеза, такие как сахара, по всему растению.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листе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укрепляют лист, предотвращая его повреждения, а также обеспечивают питание и поддержание жизнедеятельности тканей листа через равномерное распределение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Сосудисто-волокнистый пучок листа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перемещения воды внутри листа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сосудов до атмосферы через ткани листа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Палисадные клетки содержат в 2,5 раза больше хлоропластов, чем губчатая ткань, обеспечивая интенсивный фотосинтез. Эпидермальные клетки хлоропластов не имеют.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хлоропластов в палисадной ткани объясняет её ведущую роль в фотосинтезе листа.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хлоропластов в клетках листа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Кутикула: защитный восковый слой листа и его особенности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это тонкий восковой слой, покрывающий эпидермис листа, который защищает растение от избыточного испарения и внешних вредных факторов.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кутикулы варьируется в зависимости от среды: наиболее толстая у засушливых растений и очень тонкая у водных, что отражает адаптационные особенности.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 и приспособления к среде обитания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пластины сильно редуцированы, устьица открываются преимущественно ночью для снижения потерь воды.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очень тонкий, устьица расположены на верхней поверхности листа для оптимального газообмена.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климатические зоны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утолщена для ограничения испарения и защиты от перегрева.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с хорошо развитыми устьицами способствуют интенсивному газообмену в условиях затенения.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микроскопии готовят тонкие срезы листа с помощью лезвия или микротома, соблюдая аккуратность, чтобы не повредить клетки. 2. Используют предметные стекла из стекла или пластика для удобства и безопасности.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Клеточные структуры выделяют красителями, например, метиленовым синим и йодом, что позволяет лучше рассмотреть внутренние детали. 2. Важно избегать раздавливания клеток при накладывании покровного стекла.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клеток листа в школьной лаборатории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влажности воздуха стимулирует открытие устьиц, увеличивая газообмен и испарение. При сухом воздухе устьица частично закрываются.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принимают активное участие в регулировании водного баланса растения в ответ на изменяющиеся условия окружающей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физиологии растений, 2020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открытых устьиц при разной влажности воздуха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глюкозы и выделение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углекислый газ и вода преобразуются в глюкозу по формуле 6CO₂ + 6H₂O → C₆H₁₂O₆ + 6O₂. Это обеспечивает энергетическую базу для роста растения.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солнечной энергии в хлоропластах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улавливают свет, превращая его в химическую энергию для синтеза органических веществ. Этот процесс начинается с поглощения фотонов и разделения молекул воды.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химические процессы в клетках листа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расположение палисадных клеток обеспечивает максимальное поглощение света и повышает эффективность фотосинтеза.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клеточного строения на функции листа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межклеточные пространства в губчатой ткани облегчают быстрый и эффективный газообмен внутри листа.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и кутикула защищают внутренние ткани от повреждений и предотвращают избыточную потерю воды.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испарение и дыхание, поддерживая баланс воды и газов, жизненно важный для растений.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строения листа для жизни растения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фотосинтеза и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листа обеспечивают эффективное использование света и газов, что повышает продуктивность растения. Это влияет на рост и развитие в различных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разнообразным климатическим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организация помогает растениям выживать в экстремальных средах, снижая потери воды и защищая от перегрева, что расширяет их ареалы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клеточном строении листа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строения листа раскрывает основы фотосинтеза и газообмена, способствует развитию биологических знаний и помогает понять адаптацию растений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2026-05-08T16:29:56Z</dcterms:created>
  <dcterms:modified xsi:type="dcterms:W3CDTF">2026-05-08T16:29:56Z</dcterms:modified>
</cp:coreProperties>
</file>