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здоровье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особенно важен в 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растет: больше уроков, подготовка к ОГЭ и меньше свободного времени. Именно тогда режим сна, питания и отдыха быстрее всего влияет на самочувствие, внимание и результаты учебы.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56" y="1390009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укрепляет сердце, мышцы и дыхательную систему. Она также улучшает осанку, координацию и помогает сохранять бодрость после уроков и домашних заданий.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дает организму белки, жиры, углеводы, витамины и минералы. Это помогает расти, учиться без лишней усталости и лучше переносить ежедневные нагрузки.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мозг лучше запоминает информацию. Недосып быстро отражается на настроении, скорости реакции и способности сосредоточиться на уроках.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безопасность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зубы, одежда и рабочее место снижают риск инфекций и других проблем со здоровьем. Эти привычки особенно важны в школе и дома.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стрессу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отдыхать, планировать день и сохранять спокойствие помогает справляться с нагрузкой. Такой навык поддерживает не только настроение, но и учебную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ориентиры для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помогают удерживать привычный ритм дня и поддерживать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не в редких идеальных днях, а в регулярном режиме. Постоянство сна, питания и движения дает заметный эффект для самочувствия.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режиму дня и здоровью подростков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здорового питания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основе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цельнозерновые продукты и источники белка помогают получать энергию без резких скачков. Такой рацион поддерживает рост, внимание и нормальную работоспособность в течение 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ограничивать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 и частые перекусы обычно быстро насыщают, но ненадолго. При их избытке возрастает риск лишнего веса и нехватки полезных веществ.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недостаток сна влияет на самочувствие и учебу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сна отражается на темпе выполнения заданий и терпении к обычным школьным нагрузкам.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сна, тем заметнее падают внимание, память и настроение. Для подростка стабильный сон — один из самых надежных способов сохранить учебную форму.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на основе общих сведений о влиянии недосыпа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часть ежедневной нормы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помогает сердцу и легким работать лучше, а мышцам — оставаться сильными. Даже обычная ходьба, подъем по лестнице и короткая зарядка уже приносят пользу.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подходят бег, велосипед, плавание, танцы, спортивные игры и упражнения с собственным весом. Важно не только тренироваться, но и регулярно прерывать долгое сидение.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понемногу, но каждый день, легче сохранять нормальную массу тела и бодрость. Такой режим также снижает усталость после уроков и улучшает настроение.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сбалансированный день 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дня показывает, как режим помогает сохранить работоспособность и избежать переутомления.
</a:t>
            </a:r>
            <a:endParaRPr lang="en-US" sz="117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и перед обедом простая привычка мыть руки заметно снижает риск инфекций. В школьной сумке достаточно держать личное полотенце или салфетки, чтобы не зависеть от случайных условий и сохранять аккуратность в течение дня.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перед едой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или активной прогулки важно умыться, переодеться и при необходимости принять душ. Так организм быстрее возвращается в комфортное состояние, а одежда и кожа остаются чистыми и свежими.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собой после нагрузки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комнаты, личные предметы гигиены и чистые рабочие поверхности помогают меньше распространять микробы. Эти мелочи особенно важны, когда многие люди проводят много времени в одном помещении.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классе и дома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профилактика заболеваний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сахара в популярных напитках и продуктах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десерты часто дают быстрый, но краткий прилив энергии, после которого снова хочется есть.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сахара обычно приходится на сладкие напитки и кондитерские изделия. Если уменьшить их количество, рацион становится спокойнее для энергии и аппетита.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составу типичных источников сахара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питание влияет на мозг и концентрацию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не только что он ест, но и как регулярно он питается: пропуски приема пищи заметно ухудшают внимание, память и работоспособность.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рационе мало железа, витаминов группы B и воды, могут появляться слабость, бледность, головная боль и трудности с запоминанием нового материала.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белком и сложными углеводами дают более ровный приток энергии, чем сладости: после них реже бывает резкий спад сил, сонливость и чувство голода.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быстрее включиться в учебный день: мозг получает энергию с утра, поэтому на первых уроках легче сосредоточиться и меньше чувствуется усталость.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перекусы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должен поддерживать энергию между основными приемами пищи и не вызывать резких скачков голода.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 обычно содержат белок и клетчатку, а сладкие и соленые снеки дают короткий эффект сытости и хуже подходят для повседневного режима.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общих принципов рационального питания для школьников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дня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экраном лучше после подъема и основных утренних дел, а не сразу в постели: так проще сохранить бодрость и не смещать режим с самого утра.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учебы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работе за компьютером или телефоном нужны короткие перерывы, смена позы и отдых для глаз, чтобы уменьшить утомление и напряжение в спине.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Вечер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часа до сна желательно сократить экранное время: яркий свет и поток сообщений мешают расслаблению и откладывают засыпание.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Ежедневная привычка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соблюдать удобную посадку, делать паузы и ограничивать лишнее время у экрана, легче сохранять режим дня, внимание и хорошее самочувствие.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использование гаджетов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стресса у школьников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девятиклассников часто усиливается перед контрольными и из-за нехватки времени, поэтому важно замечать изменения в самочувствии вовремя.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усталость и нарушения сна; если напряжение держится долго, оно начинает мешать памяти, вниманию и учебной выносливости.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стресса у школьников; условная оценка по частоте проявлений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восстанавливается режим 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постепенного возвращения к устойчивому распорядку без резких изменений.
</a:t>
            </a:r>
            <a:endParaRPr lang="en-US" sz="125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рабочее место и нагрузка на спину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организованное рабочее место помогает снизить напряжение в шее и пояснице: ноги должны стоять на полу, спина — иметь опору, а экран находиться на удобной высоте без наклона головы.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смены положения, а рюкзак носить слишком тяжелым, мышцы быстрее устают. У подростков это повышает риск болей в спине и постепенного ухудшения осанки.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привычек здорового образа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основание пирамиды, тем легче соблюдать остальные привычки: режим дня поддерживает питание, активность и учебную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привычки — сон и режим — дают главную опору; без них остальные элементы ЗОЖ работают заметно хуже.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 приоритетов здорового образа жизни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463" y="117203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6156" y="1172034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78677"/>
            <a:ext cx="376800" cy="301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небольших шага, которые реально работают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сладких напитков на воду помогает сократить лишний сахар без сложных запретов. Это простой шаг, который можно повторять каждый день и быстро заметить по самочувствию.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после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игра или любая активность после уроков помогает снять напряжение, размять тело и переключиться от учебных задач к отдыху без лишней усталости.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в одно время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время отхода ко сну помогает организму лучше восстанавливаться. Когда вечерний ритуал повторяется, засыпать становится проще, а утренний подъем — легче.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60332"/>
            <a:ext cx="4332300" cy="23891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привычек: польза и риск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повседневные действия поддерживают здоровье, а какие становятся источником утомления и сбоев в самочувствии.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складывается из повторяемых решений каждый день: чем стабильнее полезные привычки, тем ниже риск утомления, болезней и снижения учебной работоспособности.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здорового образа жизни для подростков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помогает учиться, расти и чувствовать себя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делает подростка более выносливым, собранным и спокойным. Сон, питание, движение и разумный режим помогают учиться без переутомления и сохранять здоровье на будущее.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2026-05-21T02:32:31Z</dcterms:created>
  <dcterms:modified xsi:type="dcterms:W3CDTF">2026-05-21T02:32:31Z</dcterms:modified>
</cp:coreProperties>
</file>