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Востока: обзор и ключевые темы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регион с богатой культурой и значимым историческим наследием.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— родина древних цивилизаций и сложных культурных традиций. Их влияние простирается от науки до искусства, формируя важные связи с Европой через Великий Шёлковый путь.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значимость и культурное наследие Востока
</a:t>
            </a:r>
            <a:endParaRPr lang="en-US" sz="244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островное процветание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архипелаг с миллионами жителей и развитой промышленностью. Уникальное сочетание традиций и высоких технологий обеспечило стране ведущие позиции в мировой экономике.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гигант с богатой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свыше 1,4 миллиарда человек Китай входит в число крупнейших держав мира, сохраняя культурные ценности и активно развивая промышленность и сельское хозяйство.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колыбель древних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характеризуется многотысячелетней историей, множеством религий и языков. Этот уникальный культурный центр продолжает влиять на мировой духовный и культурный ландшафт.
</a:t>
            </a:r>
            <a:endParaRPr lang="en-US" sz="103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государства Востока: Япония, Китай, Индия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обладает одними из крупнейших запасов нефти и газа, что делает страны региона главными игроками в мировой энергетике и экономике.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Нефтегазовые богатства региона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ОАЭ и Кувейт лидируют в добыче и экспорте энергоносителей, что существенно влияет на экономическую стабильность и политическую роль региона на мировом уровне.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экспортеры нефти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колебаний цен на нефть страны региона развивают новые отрасли и технологии, используя ресурсы для создания прочного и многообразного экономического будущего.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экономики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ресурсы Ближнего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богатства стран Востока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охватывает разные климатические зоны: тропики с муссонными дождями, засушливые пустыни и гористые регионы, например, Гималаи.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обладает значительными запасами природных ресурсов — нефтью, газом, чайными плантациями, хлопком и специями, важными для экономики и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формируют образ жизни и традиции народов, влияют на сельское хозяйство и особенности хозяйственной деятельности на Востоке.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— время духовного очищения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мусульманских странах Востока Рамадан — священный месяц поста и молитвы, во время которого верующие укрепляют веру и семейные узы через совместные ифтары.
</a:t>
            </a:r>
            <a:endParaRPr lang="en-US" sz="1044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начало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«Чуньцзе» — главный китайский праздник, символизирующий обновление. Семьи украшают дома, готовят особые блюда и запускают фейерверки для устранения невзгод.
</a:t>
            </a:r>
            <a:endParaRPr lang="en-US" sz="1030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— торжество света и добра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Дивали отмечается зажиганием ламп и свечей, символизирующих победу света над тьмой. Этот древний праздник сопровождается яркими ритуалами и семейными встречами.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Ханами — созерцание красоты сакуры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праздник «ханами» собирает людей под цветущими вишнями, где устраивают пикники, празднуя возрождение природы и гармонию с миром.
</a:t>
            </a:r>
            <a:endParaRPr lang="en-US" sz="1106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народов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 Китая поражает масштабом и красотой, сохраняя традиции и отражая древние культурные ценности через архитектурное искусство.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— сердце Пекина
</a:t>
            </a:r>
            <a:endParaRPr lang="en-US" sz="1174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буддийский храм в Японии знаменит зеркальной поверхностью воды и золотым покрытием, символизируя гармонию природы и духовности.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Кинкаку-дзи — золотой павильон Киото
</a:t>
            </a:r>
            <a:endParaRPr lang="en-US" sz="1160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этот мраморный мавзолей воздвигнут в память о любимой жене императора, сочетая персидские и индийские архитектурные элементы.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памятник вечной любви
</a:t>
            </a:r>
            <a:endParaRPr lang="en-US" sz="1174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мечетей мира, в которой сочетаются исламские традиции с современными технологическими решениями, символизируя культурное богатство региона.
</a:t>
            </a:r>
            <a:endParaRPr lang="en-US" sz="1034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шейха Зайда — современное чудо Абу-Даби
</a:t>
            </a:r>
            <a:endParaRPr lang="en-US" sz="1002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памятники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миниатюра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Изящная миниатюрная живопись и резьба по дереву демонстрируют утонченность восточных мастеров, соединяя религиозные сюжеты и природные мотивы.
</a:t>
            </a:r>
            <a:endParaRPr lang="en-US" sz="1106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— мастерство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Японии каллиграфия является висшим видом искусства, сочетающим эстетику и глубокий смысл, отражая философские идеи в чернилах и линиях.
</a:t>
            </a:r>
            <a:endParaRPr lang="en-US" sz="1078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Театральное наследие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кабуки и но сохраняют древние традиции в драматическом искусстве с яркими костюмами и выразительной мимикой, являясь культурными символами страны.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музыка на ситаре и других инструментах передает богатство эмоций и духовности, создавая неповторимый звук, интегрированный в повседневную жизнь.
</a:t>
            </a:r>
            <a:endParaRPr lang="en-US" sz="1051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ремёсла народов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с его сложной иероглифической системой является самым распространённым в мире и занимает центральное место в культуре и коммуникации Востока.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— язык миллионов
</a:t>
            </a:r>
            <a:endParaRPr lang="en-US" sz="1282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использует как иероглифы кандзи, так и две фонетические азбуки, что отражает историческое влияние Китая и внутренние языковые особенности.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письменность — сложное сочетание систем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язык, с его тонкими каллиграфическими формами, не только средство общения, но и важный культурный элемент, признанный официальным языком ООН.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вязь — искусство и письмо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и письменность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— ароматные кебабы и хумус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региона наполнены ароматами пряностей, такие как кебабы, фалафель и хумус, которые стали популярными на всех континентах благодаря богатству вкусов.
</a:t>
            </a:r>
            <a:endParaRPr lang="en-US" sz="975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изящество суши и супов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Суши, темпура и мисо-суп создают уникальный баланс вкусов и текстур, отражая бережное отношение к продуктам и сезонности в японской кухне.
</a:t>
            </a:r>
            <a:endParaRPr lang="en-US" sz="1106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— многообразие вкусов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блюда часто включают рис, лапшу и разнообразные специи, с использованием соевого соуса и классических техник готовки, известных по всему миру.
</a:t>
            </a:r>
            <a:endParaRPr lang="en-US" sz="1085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карри и специи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карри, самоса и множество специй создают яркие и насыщенные блюда, которые отражают богатство культурного наследия и разнообразие регионов Индии.
</a:t>
            </a:r>
            <a:endParaRPr lang="en-US" sz="1079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кухня: традиции и гастрономия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и даосизм сформировали основы духовной и этической жизни Китая, влияя на общественную структуру и взаимоотношения в семье и государстве.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индуизм, тесно связанные с индийской культурой, вносят глубокие философские идеи о жизни, карме и просветлении, формируя мировоззрение миллионов людей.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является главной религией Ближнего Востока; его учения оказали существенное влияние на культуру, науку и искусство региона в течение веков.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 иудаизм также присутствуют на Востоке, внося разнообразие в религиозную палитру и взаимодействуя с традиционными восточными верованиями.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религии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Каратэ и сумо — важная часть японской культуры, развивающая силу и дисциплину. В Китае широко практикуется ушу, объединяющее гимнастику и боевую технику, сохраняющее древние традиции.
</a:t>
            </a:r>
            <a:endParaRPr lang="en-US" sz="1007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искусства Японии и Китая
</a:t>
            </a:r>
            <a:endParaRPr lang="en-US" sz="1174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занимает особое место в повседневной жизни Индии, объединяя людей разных возрастов и социальных слоев. Матчи собирают огромные стадионы и смотрятся миллионами по телевидению.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крикета в Индии
</a:t>
            </a:r>
            <a:endParaRPr lang="en-US" sz="1174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настольный теннис входит в число самых популярных видов спорта, способствуя развитию моторики, быстрого мышления и командного духа среди молодёжи и профессионалов.
</a:t>
            </a:r>
            <a:endParaRPr lang="en-US" sz="1034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Настольный теннис как массовый спорт
</a:t>
            </a:r>
            <a:endParaRPr lang="en-US" sz="1174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Востока проходят фестивали национальных игр, где демонстрируют традиционные виды спорта, укрепляя культурную самобытность и привлекая туристов.
</a:t>
            </a:r>
            <a:endParaRPr lang="en-US" sz="1034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спортивные фестивали
</a:t>
            </a:r>
            <a:endParaRPr lang="en-US" sz="1174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виды спорта и игры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занимает лидирующие позиции в высокотехнологичных отраслях, таких как автомобилестроение и электроника, обеспечивая стабильный экономический рост.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крупнейший мировой производитель товаров, сочетая индустриальное развитие с масштабным сельским хозяйством и растущим внутренним рынком.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активно развивается как центр IT-индустрии и фармацевтики, привлекая инвестиции и создавая рабочие места в городских районах.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полагается на экспорт нефти, но испытывает трудности из-за колебания цен и стремится диверсифицировать экономику для устойчивого будущего.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Востока: особенности и вызовы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родиной таких изобретений, как бумага, компас и порох, которые имели судьбоносное значение для всего мира и способствовали развитию цивилизации.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подарила миру систему чисел с нулём и важные математические открытия, которые легли в основу современной арифметики и алгебры.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славится успехами в древней астрономии и медицине, где ученые создали базы для развития многих медицинских и природных наук.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Восток продолжает инновации: японские роботы, китайские суперкомпьютеры и индийские космические спутники подтверждают высокий уровень технологического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изобретения на Востоке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 служил важной артерией между Востоком и Западом, обеспечивая обмен товарами, идеями и культурами на протяжении многих веков, способствуя глобальному развитию.
</a:t>
            </a:r>
            <a:endParaRPr lang="en-US" sz="110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обмен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маршрутам пути перевозили ценный шелк, специи и керамику. Помимо материальных ценностей, шёлковый путь способствовал распространению инноваций, религий и знаний между народами.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путешественники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совершил путешествие по Шелковому пути и описал Восток европейцам, открывая для них новые горизонты и пробуждая интерес к изучению дальних земель.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Шелковый путь — древний мост культур и торговли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два десятилетия количество студентов в вузах Востока значительно выросло, особенно в области науки и технологий, что говорит о приоритете качественного образования.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высокую грамотность и растущий образовательный уровень, способствующий развитию инновационного потенциала стран Востока.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 Востоке: успехи и тенденции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с населением около 37 миллионов человек считается одним из крупнейших мегаполисов мира с передовым общественным транспортом и технологиями умного города.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мегаполис с развитой инфраструктурой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быстро развивается, привлекая инвестиции и создавая новые бизнес-центры. Его современная архитектура и транспорт делают город привлекательным для резидентов и туристов.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экономический центр Китая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славится своими небоскрёбами и амбициозными проектами, внедряя уникальные технологии в строительстве и благоустройстве, что делает город символом развития региона.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— инновации в строительстве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урбанизация на Востоке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лидирует в области искусственного интеллекта, внедряя его в промышленность, медицину и повседневную жизнь, стимулируя экономический рост и инновации.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мировым производством роботов, которые находят применение в промышленности, медицине и обслуживании, облегчая труд и повышая эффективность.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обладает развитой цифровой инфраструктурой, продвигая мобильные технологии, 5G и креативные IT-сервисы, что улучшает коммуникации и жизнь граждан.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Востока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и современные интерпретации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остаётся символом японской культуры, а современные дизайнеры внедряют его элементы в модные коллекции, сочетая традиции с актуальными тенденциями.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Сари и этнический стиль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Сари — яркий элемент индийской моды, который адаптируется под современные вкусы и стили. Его ткани и узоры вдохновляют дизайнеров по всему миру.
</a:t>
            </a:r>
            <a:endParaRPr lang="en-US" sz="113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наряды Ближнего Востока в современной моде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Абая и кафтаны используются в повседневной жизни и праздничных событиях, а дизайнеры привносят в них инновационные ткани и декор, расширяя границы традиционного стиля.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мода: традиции и современные тенденции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Востока в развитие современного мира
</a:t>
            </a:r>
            <a:endParaRPr lang="en-US" sz="3025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играют важную роль, объединяя традиции и инновации. Их достижения в экономике, науке и культуре продолжают влиять на глобальное развитие и укреплять международное сотрудничество.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2026-05-10T17:37:34Z</dcterms:created>
  <dcterms:modified xsi:type="dcterms:W3CDTF">2026-05-10T17:37:34Z</dcterms:modified>
</cp:coreProperties>
</file>