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Древней Греции и занятия её жителей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 и солнце определяли жизнь древних греков.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разделённая горами и морем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разделённая горами и морем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занимала юг Балкан, острова Эгейского моря и побережье Малой Азии. Горы разделяли области, а изрезанные берега помогали морским связям и появлению полисов.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занимали горы и холмы, а ровных участков было немного. Поэтому хорошие поля встречались редко, и земледелие не могло полностью обеспечить всех жителей.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мешали передвижению по суше: дорога между соседними поселениями занимала много времени и сил. Из-за этого многие общины развивались отдельно друг от друга.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других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земли для посева заставлял греков искать новые способы жизни. Люди чаще занимались разведением скота, ремёслами, торговлей и морскими перевозками.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 — главная особенность греческой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вокруг Греции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гавани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Греции были изрезаны бухтами и заливами, поэтому кораблям было удобно укрываться от волн. Такие места становились гаванями и оживляли прибрежные поселения.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соседям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дороги соединяли греков с жителями других стран и островов. По ним перевозили товары, передавали новости и поддерживали связи между удалёнными городами.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давало рыбу и помогало людям выживать там, где земли для полей было мало. Для многих жителей оно стало не только источником пищи, но и дорогой к заработку.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сезонами была заметной: летом влаги почти не хватало, а зимой дожди пополняли запас воды в почве.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Греции: лето и зима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осадки поддерживали растения, но сухое лето делало урожай зависимым от удачи и умения людей сохранять влагу.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условиям Древней Греции; точные климатические данные не приводятся.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природные богатства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широко использовали в строительстве домов, стен и храмов. Он был прочным материалом и подходил для работы в местностях, где леса и плодородные земли встречались нечасто.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глины мастера лепили посуду и сосуды для хранения масла, вина и зерна. Этот материал был доступен во многих районах и особенно важен для гончарного ремесла.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добывали серебро, которое ценилось как богатство и использовалось в обмене. Такие месторождения усиливали значение отдельных областей и приносили доход их жителям.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стоянки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острова давали безопасные места для стоянки кораблей. Благодаря им мореплавание становилось удобнее, а торговые связи между городами и странами — прочнее.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условиями и трудом древних греков можно увидеть в повседневных занятиях жителей.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влияла на занятия греков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не просто ограничивали жизнь греков, а направляли её: люди выбирали те занятия, которые лучше всего подходили к местности.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«Природа Древней Греции»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образу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Причинно-следственные связи по теме «Природа Греции и занятия древних греков»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 Древней Греции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выращивали ячмень, пшеницу, виноград и оливки. Эти культуры лучше всего подходили к сухому климату и каменистой почве.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использовать гористую местность, на склонах делали террасы. Они помогали удерживать почву и воду, без которых растения быстро засыхали.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требовало постоянного труда: хорошие поля были редкостью, а дожди шли неравномерно. Поэтому урожай сильно зависел от погоды и усилий земледельцев.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Олива и виноград — важные растения греков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которое кормило и освещало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Олива была для греков не просто растением, а настоящей опорой хозяйства. Из её плодов получали масло для еды, светильников и ухода за телом. На сухих каменистых склонах оливы росли лучше, чем зерновые, поэтому их особенно ценили.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Лоза, дающая напиток и прибыль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выращивали на участках, где почва была бедной, но солнца хватало. Из ягод делали вино — важный напиток в быту и на праздниках. Его также продавали, поэтому виноградные сады приносили доход семьям и целым полисам.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и близость моря заставляли греков сочетать пастушество с морскими занятиями.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морские промыслы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пастбища и морское побережье давали разные, но одинаково важные источники пищи и дохода.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«Природа Греции и занятия древних греков».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 греческих городах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полисах ремесленники работали рядом с рынками и портами. Это облегчало продажу изделий и обмен сырья, а также делало городские мастерские важной частью хозяйства.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славу получила греческая керамика: амфоры, чаши и вазы. Мастера придавали им удобную форму и украшали росписями, поэтому такие вещи ценили не только дома, но и за морем.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глины, металла и камня создавали посуду, инструменты, украшения и строительные детали. Каждый материал требовал своих навыков, поэтому ремесло было делом терпения, опыта и точности.
</a:t>
            </a:r>
            <a:endParaRPr lang="en-US" sz="1212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полиса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приносили доход городам, потому что изделия покупали жители других земель. Так греческие товары становились известными, а сами полисы укрепляли своё благосостояние и связи с соседями.
</a:t>
            </a:r>
            <a:endParaRPr lang="en-US" sz="1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морские пути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морские пути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хлеба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зерна греки нередко ввозили хлеб из других областей. Это помогало обеспечить население пищей, но делало торговлю жизненно важной для многих полисов.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на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греки вывозили оливковое масло, вино, керамику и изделия мастеров. Такие товары ценили за качество, а их продажа приносила полисам доход и новые связи.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соединяли Грецию с Египтом, Малой Азией, островами и берегами Чёрного моря. Плавание было удобнее, чем сухопутные дороги, которые часто прерывали горы.
</a:t>
            </a:r>
            <a:endParaRPr lang="en-US" sz="14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 разделили греческую землю на множество полисов. Каждый из них жил по своим законам и заботился прежде всего о собственной безопасности и порядке.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Граждане-воины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полис должны были сами жители. Мужчины обучались строю и оружию, чтобы в случае опасности встать в ряды пешего войска и отстоять свой город.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моря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берегов и торговых путей греки использовали боевые корабли. Морская сила помогала полисам удерживать связь между островами и оберегать перевозку товаров.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и защита своей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жителей греческого полиса и их роль в жизни города.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занимался в полисе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полиса держалась на разделении труда: одни производили пищу и вещи, другие обеспечивали обмен, перевозки и защиту.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«Природа Греции и занятия древних греков».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 грек каждый день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доме с двором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греческом доме начинался во внутреннем дворе, где кипела хозяйственная работа. Здесь хранили запасы, готовили пищу и занимались домашними делами. Пространство дома было устроено так, чтобы семья могла жить вместе и сохранять порядок.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обычный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была простой, но сытной: хлеб, сыр, оливки, фрукты, рыба и вино, разбавленное водой. Мужчины уходили в поле, мастерскую или на рынок, а женщины следили за домом и ткали ткани.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3842" y="2514736"/>
            <a:ext cx="251062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18244"/>
            <a:ext cx="292200" cy="2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игры и почитание богов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обучали чтению, письму, музыке и гимнастике. Такое воспитание считалось важным, потому что помогало стать образованным и сильным гражданином полиса.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состязания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соревнования, прежде всего Олимпийские игры. Они прославляли ловкость и выносливость, а также объединяли жителей разных греческих городов.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связывали богов с морем, небом, горами и рощами. Праздники и обряды помогали людям чувствовать связь с природой и жизнью своего полиса.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природное богатство открывало свой путь: море — к торговле, горы — к пастбищам, земля — к сельскому труду.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природа давала древним грекам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 делала греков богатыми во всём сразу, но учила использовать каждое доступное богатство с пользой.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«Природа Греции и занятия древних греков».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Греции не было рек, подобных Нилу или Евфрату, поэтому жители сильнее зависели от моря, торговли и собственной инициативы.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рек определяли жизнь греков меньше, чем море и горы.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Греции с Египтом и Междуречьем на основе школьного курса истории.
</a:t>
            </a:r>
            <a:endParaRPr lang="en-US" sz="514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Греции определила её историю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море, скудные равнины и сухой климат направили труд древних греков в земледелие, скотоводство, ремёсла и морскую торговлю. Так природа сформировала полисы, быт и культуру.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2026-06-02T04:58:00Z</dcterms:created>
  <dcterms:modified xsi:type="dcterms:W3CDTF">2026-06-02T04:58:00Z</dcterms:modified>
</cp:coreProperties>
</file>