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«Корень жизни»: образ корней в литературе и его смысл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корни связывают человека с родом, памятью и историей?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понимать образ корня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11 класса мотив корня помогает увидеть, как личный выбор героя связан с памятью семьи, нравственным законом и исторической ответственностью. Через этот образ русская классика говорит о традиции, Родине и духовной устойчивости.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корня как художественный символ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 литературе обозначает не ботанику, а происхождение человека, его связь с родом и скрытую глубину характера. Через него раскрывается внутренняя опора личности.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подчёркивает нравственную прочность: у героя есть память, язык, дом и духовная преемственность. Без них человек оказывается поверхностным и уязвимым.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противопоставляют корни духовной пустоте, беспамятству и оторванности от прошлого. Так символ становится способом оценить не только героя, но и эпоху.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родная земля в художественном образе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источник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земля часто воспринимается как хранилище памяти. Она связана с трудом, могилами предков и местом, где человек впервые осознаёт свою принадлежность к миру.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знак 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сад и двор делают родство видимым. Эти детали показывают, что личность формируется не в одиночестве, а внутри семьи, традиции и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русской литературы XIX–XX веков; количественные доли условны.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мотива корня в литературе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мотив корня объединяет личную, семейную и историческую память.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память о предках, Родина и нравственная опора: именно они создают целостный смысл образа.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где мотив корня особенно выразителен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мотив по-разному раскрывается в разных жанрах и эпохах.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корня связывает семейную тему, историческую память и вопрос человеческого достоинства.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корни и тема поколения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корни передают не только фамилию, но и язык, привычки, представления о долге. Именно поэтому память о предках в литературе часто становится мерой духовной зрелости героя.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поколений возникает там, где новые взгляды отвергают опыт предшественников без попытки понять его. Тогда спор о частном превращается в спор о ценностях и смысле жизни.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«отцов» и «детей» показывает, что разрыв с семьёй затрагивает не один дом, а целый мир традиций. Герой теряет ориентиры, когда перестаёт чувствовать связь с прошлым.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семейная история в литературе всегда шире бытового сюжета. Она помогает понять, как личный выбор связан с исторической ответственностью и нравственным наследием.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рода как визуальная модель литературной памяти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Генеалогическое дерево, старый дом или усадьба делают память зримой. Такие образы показывают, что прошлое не исчезает: оно сохраняется в пространстве, вещах и семейных историях.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двор, архив и могилы предков превращаются в знаки преемственности. Через них литература говорит о родстве как о живой связи, которая формирует характер и судьбу героя.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раскрывается мотив утраты или сохранения корней
</a:t>
            </a:r>
            <a:endParaRPr lang="en-US" sz="2131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последовательность мотива в литературном произведении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562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837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Тургенев: конфликт поколений и разрыв традиции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«Отцах и детях» столкновение Базарова с Павлом Петровичем выходит за рамки личной неприязни. Оно выявляет разные представления о долге, памяти и праве человека наследовать прошлое.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Нигилизм как отказ от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отвергает авторитеты и культурную преемственность, стремясь опереться только на разум и опыт. Однако такой жест лишает героя духовной связи с родом и историей.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без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что полное отречение от корней не делает человека свободнее. Напротив, оно оставляет его один на один с внутренней пустотой и неустойчивостью.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русской литературы XIX–XX веков по программе 11 класса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и разрыв: художественные модели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что корни заметны не только в судьбе героя, но и в устройстве мира, где он живёт.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связь с памятью и домом, тем цельнее личность; разрыв с традицией ведёт к внутренней деформации.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Бунин: память о России как форма укоренённости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 поэзии Бунина Родина существует как утраченный, но не исчезнувший мир: её сохраняют запахи, пейзажи, детали усадебной жизни и точность воспоминания.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Бунина дом, сад, дорога и сельский пейзаж становятся знаками духовного присутствия прошлого. Через них лирический герой ощущает связь с культурой, которой уже нет в реальности.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Бунинская интонация соединяет личную тоску и историческую память: слово бережно удерживает то, что время разрушило, и превращает ностальгию в художественное свидетельство укоренённости.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дом и родовая память в поэтическом образе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поле, осенний сад или старый дом в литературе обозначают не просто пейзаж, а пространство памяти. Через них читается жизнь нескольких поколений, оставивших след в семье и месте.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часто изображается как хранительница времени: в ней сохраняются детские впечатления, привычный уклад, голоса предков и ощущение непрерывности жизни, даже если человеческая судьба резко меняется.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личности: от родной земли к зрелому самоосознанию
</a:t>
            </a:r>
            <a:endParaRPr lang="en-US" sz="2273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последовательность, характерная для лирики и прозы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Шолохов и связь человека с землёй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вводит читателя в мир, где земля, труд и родовая память определяют повседневный уклад, характеры и систему ценностей.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революция и социальные переломы проверяют человека на прочность: связь с землёй становится мерой верности дому, семье и народу.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у Шолохова получает значение духовной опоры: она связывает поколение с историей и помогает герою сохранить честь и ответственность.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образы корней: сопоставление смыслов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 разные авторы раскрывают мотив корня через близкие, но не тождественные образы.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различие эпох и жанров, мотив корня всегда связывает личную судьбу с историей народа и культурной памятью.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веков, школьная программа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корней как духовная и историческая проблема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 от корней в литературе часто начинается с отказа признать ценность семьи, дома и памяти предков. Герой теряет ориентиры и оказывается в мире без внутреннего центра.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разрушаются связи, которые поддерживают человека: язык оценки, уважение к прошлому, способность понимать собственное место в истории и отвечать за свой выбор.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это видно в текстах о революции, войне и эмиграции, где исторический перелом лишает человека привычной опоры и превращает жизнь в испытание на выживание.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одиночество, духовная пустота или трагический разлад с самим собой: литература подчёркивает, что без корней невозможно сохранить цельность личности.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произведений русской литературы XIX–XX веков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смыслы чаще всего связываются с корнями в литературе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произведениях один и тот же мотив может смещаться от семейной памяти к историческому масштабу, не теряя общей идеи укоренённости.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мотива составляют память, Родина и нравственная опора: именно они объединяют личное и историческое измерения.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помнят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фотография, деревянный дом и знакомая дорога к родному месту напоминают, что биография человека начинается раньше его собственных решений. Через такие образы литература учит замечать непрерывность семейной истории.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наследство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язык не только передаёт мысли, но и хранит интонации семьи, города и страны. Поэтому обращение к корням в литературе помогает увидеть, как культура живёт в слове и повседневной памяти.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назад к себе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классического текста и современный читатель задают похожие вопросы о своём происхождении и ответственности. Образ дороги к родному месту делает этот поиск наглядным и эмоционально точным.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мотив корня остаётся актуальным сегодня
</a:t>
            </a:r>
            <a:endParaRPr lang="en-US" sz="2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жизни как итоговый смысл литературной темы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убеждает: человек становится цельным, когда помнит род, землю и историю. Корень жизни — это не прошлое как груз, а память как источник нравственной силы.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2026-05-23T14:55:33Z</dcterms:created>
  <dcterms:modified xsi:type="dcterms:W3CDTF">2026-05-23T14:55:33Z</dcterms:modified>
</cp:coreProperties>
</file>