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жители воды, которых важно знать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Загадочные растения воды и их важная роль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водоросли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почти везде, где есть вода и свет: у берега, в аквариуме, в пруду и в море. Некоторые из них совсем крошечные, а другие образуют большие подводные заросли, похожие на лес.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тело водоросли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водоросли называют слоевищем. Оно устроено не так, как у обычных растений на суше: у него нет настоящих корней, стебля и листьев.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состоят всего из одной клетки. Такие организмы очень малы, и увидеть их без микроскопа почти невозможно, хотя живут они рядом с нами.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водоросли состоят из множества клеток. Они могут быть заметны невооружённым глазом и образовывать густые заросли в воде или на камнях.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бурые водоросли, например ламинария, вырастают до очень больших размеров. Их длинные ленты колышутся в воде, как подводные флаги.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100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окрашены благодаря хлорофиллу. Этот пигмент помогает им ловить солнечный свет и использовать его для образования пищи.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145994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и красный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красные водоросли содержат другие пигменты. Они придают телу особый цвет и помогают лучше улавливать свет в воде.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13151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пигменты помогают водорослям жить на разной глубине. Одним хватает яркого света у поверхности, а другим подходит слабый свет глубже в воде.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водоросли бывают разного цвета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водоросли добывают себе пищу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умеют сами готовить себе пищу. Для этого им нужны солнечный свет, вода и углекислый газ — почти как для волшебного рецепта природы.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называется фотосинтезом. Во время него водоросли превращают простые вещества в питательные, которые помогают им расти и жить.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водоросли становятся важной частью природы. Без них многим животным в воде и на суше было бы труднее дышать.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водоросли делают пищу, они выделяют кислород. Поэтому они полезны не только себе, но и всем живым существам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водоросли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водоросли, например хлорелла и хламидомонада, состоят всего из одной клетки. Они очень маленькие, но тоже умеют жить, расти и размножаться.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 образованы множеством клеток, которые работают вместе. Такие водоросли могут быть крупными и заметными даже без специальных приборов.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водорослей есть и почти невидимые крошки, и большие морские гиганты. Поэтому один и тот же водоём может скрывать очень разных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виды водорослей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часто селятся ближе к поверхности воды. Там света больше всего, а значит, им легче делать пищу.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прохладных морях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чаще встречаются в морях холодных и умеренных широт. Им подходят такие условия, и там они образуют густые заросли.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могут жить глубже других. Им хватает слабого света, который доходит до дна, поэтому они умеют поселяться там, где другим трудно.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100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мелких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пищей для многих мелких обитателей водоёмов. Без такого корма жизнь в воде стала бы беднее и скучнее.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145994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зарослях прячутся рыбки, рачки и моллюски. Водоросли помогают им укрываться от врагов и спокойно отдыхать.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13151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цепочек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входят во многие пищевые цепи. Они поддерживают жизнь целого водоёма, словно маленькие зелёные повара и строители одновременно.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водоросли нужны природе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леса из бурых водорослей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заросли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бурые водоросли, например ламинария, образуют настоящие подводные леса. Их длинные тела тянутся в разные стороны и создают густой водный мир.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зарослях находят убежище рыбы, морские звёзды и другие морские жители. Им здесь легче спрятаться, отдохнуть и найти еду.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бурые водоросли, обычно живёт больше разных животных. Поэтому такие места очень важны для морской природы.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заросли смягчают силу волн и помогают беречь берег от разрушения. Они работают как мягкий природный щит.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используют водоросли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водоросли люди едят сами. Их добавляют в блюда, потому что они полезны и подходят для разных кухонь мира.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получают агар-агар. Его используют в пищевой промышленности и в лабораториях, где он помогает готовить и изучать разные вещества.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и мыло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добавляют в косметику и мыло. Их вещества помогают делать такие продукты более полезными и приятными в использовании.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корм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делают удобрения и корм для животных. Так они помогают не только морю, но и людям, которые выращивают растения и заботятся о хозяйстве.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водорослей становится слишком много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«цветёт»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водорослей становится очень много, поверхность воды может покрываться зелёной или бурой плёнкой. Такое явление называют цветением воды, и оно заметно даже издалека.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становится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слишком бурном росте водорослей в воде может уменьшаться количество кислорода. Из-за этого рыбам и другим водным животным становится труднее жить и дышать.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случается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водоросли разрастаются в тёплой воде, куда попадают удобрения, грязь и другие вещества. Тогда они получают слишком много питания и начинают быстро увеличиваться.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водоёмам оставаться чистыми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очищают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очистных сооружениях воду избавляют от лишней грязи и вредных веществ, прежде чем вернуть её в реки и озёра.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используют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и в садах стараются не перебарщивать с удобрениями, чтобы дождевая вода не смывала их в водоёмы.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убирают от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бросают мусор в воду и на берег, водоёмы дольше остаются чистыми, а водоросли не разрастаются слишком сильно.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водорослевых рекорда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Невидимки из капли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водоросли, которые настолько малы, что их можно заметить только под микроскопом. В обычной капле воды они кажутся невидимыми, хотя именно там скрывается целый живой мир. Такие крошечные организмы помогают поддерживать жизнь в водоёмах.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из ламинарии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ламинария — совсем другой рекордсмен. Её длинные бурые ленты могут тянуться почти как большое дерево, только растут они в море. Такие заросли создают подводные укрытия и напоминают настоящий лес, только морской.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водоросли отличаются от растений на суше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привычных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наземных растений есть корни, стебли и листья, а у водорослей таких частей нет. Их тело устроено иначе и хорошо приспособлено к жизни в воде.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не нуждаются в почве, как многие сухопутные растения. Им достаточно воды, света и растворённых в ней веществ, поэтому они могут расти прямо в водоёме.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цветут, но полезны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не образуют ярких цветов, как ромашки или тюльпаны. Зато они очень важны: кормят животных, выделяют кислород и помогают водоёмам оставаться живыми.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водоросли размножаются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водорослей новая особь может появиться после деления одной клетки на две. Этот способ помогает им размножаться очень быстро, почти незаметно для глаза.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могут вырасти заново даже из маленького кусочка своего тела. Если условия подходящие, такой способ помогает им быстро заселять новые места.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есть особые клетки для размножения. Они разносятся водой и дают начало новым водорослям, поэтому на поверхности иногда появляется зелёный слой.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 водоросли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поедают водоросли прямо в воде. Для них это удобная и полезная пища, особенно там, где зелёные заросли растут густо у берега.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питаются водорослями на дне моря. Их острые иголки не мешают им медленно передвигаться и искать вкусные водорослевые побеги.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охотно объедают мягкие водоросли с камней и растений. Так они получают еду, а заодно помогают очищать поверхности в водоёмах.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водоросли люди тоже едят, например нори и вакаме. Их используют в еде потому, что они полезны и давно вошли в разные кухни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зелёные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мелкие водоросли выглядят как крошечные зелёные шарики, точки и цепочки. Сразу видно, что это не просто зелёная пыль, а живые организмы. Внутри их клеток находится хлорофилл, который помогает им ловить свет.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невидимого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каплю воды, можно заметить целый микромир. Одни водоросли похожи на маленькие звёздочки, другие — на тонкие ниточки. Каждый вид имеет свои формы, будто природа нарисовала их очень аккуратно.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водорослей под микроскопом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крупных бурых водорослей вырастает до такой длины, что её можно сравнить с большим домом. Это помогает представить, насколько удивительным бывает подводный мир.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материалы о ламинарии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метров
</a:t>
            </a:r>
            <a:endParaRPr lang="en-US" sz="6877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достигать гигантская ламинария, показывая, насколько разными бывают водоросли.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водорослях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не просто зелёная масса в воде. Это живые организмы, которые растут, размножаются и участвуют в жизни водоёмов каждый день.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обитатели воды находят в водорослях пищу и укрытие. Без них рыбам, рачкам и моллюскам было бы труднее жить и прятаться.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выделяют кислород и поддерживают пищевые цепи. Поэтому даже самые маленькие из них делают для природы очень большую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маленькие помощники большой природы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могут быть крошечными или огромными, но каждая из них важна. Они дают кислород, пищу и укрытие, а значит, помогают водоёмам жить и радовать нас.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2026-05-26T01:07:35Z</dcterms:created>
  <dcterms:modified xsi:type="dcterms:W3CDTF">2026-05-26T01:07:35Z</dcterms:modified>
</cp:coreProperties>
</file>