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Окказионализмы в русском языке: слова, которые возникают в определённом случае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Авторские слова: как язык рождает образы и новые смыслы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окказионализмы стоит изучать в 9 классе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понять, как устроено словообразование и почему язык остаётся живым. Окказионализмы показывают, как привычные морфемы могут создавать яркие, точные и выразительные значения в литературе, речи и медиа.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Окказионализм существует прежде всего в конкретном контексте.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лингвистика, раздел «Лексика и словообразование»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употребления обычно и определяет жизнь такого слова.
</a:t>
            </a:r>
            <a:endParaRPr lang="en-US" sz="233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793560"/>
            <a:ext cx="3929100" cy="80315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Окказионализмы, неологизмы и общеупотребительные слова
</a:t>
            </a:r>
            <a:endParaRPr lang="en-US" sz="248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три группы слов по их роли в языке и области употребления.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Окказионализм связан с одним текстом, неологизм — с расширением употребления, а общеупотребительное слово уже прочно закреплено в языке.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лингвистика, раздел «Лексика и словообразование»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2699" y="878675"/>
            <a:ext cx="5512799" cy="433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выглядят окказионализмы в тексте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85173" y="1089127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Авторское слово часто заметно сразу: оно нарушает привычную модель, но остаётся понятным благодаря знакомым морфемам и контексту текста.
</a:t>
            </a:r>
            <a:endParaRPr lang="en-US" sz="1153" dirty="0"/>
          </a:p>
        </p:txBody>
      </p:sp>
      <p:sp>
        <p:nvSpPr>
          <p:cNvPr id="11" name="Text 3"/>
          <p:cNvSpPr txBox="1"/>
          <p:nvPr/>
        </p:nvSpPr>
        <p:spPr>
          <a:xfrm>
            <a:off x="4904247" y="2085695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могут звучать торжественно, резко, смешно или очень мягко. Звуковая форма помогает передать настроение и отношение автора.
</a:t>
            </a:r>
            <a:endParaRPr lang="en-US" sz="1153" dirty="0"/>
          </a:p>
        </p:txBody>
      </p:sp>
      <p:sp>
        <p:nvSpPr>
          <p:cNvPr id="12" name="Text 4"/>
          <p:cNvSpPr txBox="1"/>
          <p:nvPr/>
        </p:nvSpPr>
        <p:spPr>
          <a:xfrm>
            <a:off x="4191380" y="3082288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Окказионализм делает деталь запоминающейся: одно необычное слово иногда передаёт то, что обычное описание выражало бы несколькими фразами.
</a:t>
            </a:r>
            <a:endParaRPr lang="en-US" sz="1153" dirty="0"/>
          </a:p>
        </p:txBody>
      </p:sp>
      <p:sp>
        <p:nvSpPr>
          <p:cNvPr id="13" name="Text 5"/>
          <p:cNvSpPr txBox="1"/>
          <p:nvPr/>
        </p:nvSpPr>
        <p:spPr>
          <a:xfrm>
            <a:off x="3427202" y="4078850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с обычной лексикой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фоне нейтральных слов авторская форма особенно выделяется и сразу привлекает внимание читателя к важной мысли или эмоции.
</a:t>
            </a:r>
            <a:endParaRPr lang="en-US" sz="115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рождается окказионализм
</a:t>
            </a:r>
            <a:endParaRPr lang="en-US" sz="3147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авторское слово появляется из языковой модели и контекста.
</a:t>
            </a:r>
            <a:endParaRPr lang="en-US" sz="90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9120" y="2132400"/>
            <a:ext cx="506363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471" y="1479290"/>
            <a:ext cx="690900" cy="55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6055" y="2242435"/>
            <a:ext cx="578700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9823" y="1466300"/>
            <a:ext cx="578700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образования окказионализмов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и суффиксы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берёт известный корень и добавляет необычную приставку или суффикс. Так слово сохраняет узнаваемую основу, но приобретает новое, часто более яркое значение.
</a:t>
            </a:r>
            <a:endParaRPr lang="en-US" sz="1049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основ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основ соединяются в одно слово, чтобы сразу передать сложный образ. Такой способ особенно удобен, когда нужно назвать предмет, чувство или состояние образно и кратко.
</a:t>
            </a:r>
            <a:endParaRPr lang="en-US" sz="1082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Контаминация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части двух слов смешиваются в одну новую форму. Получается слово с неожиданным звучанием, которое привлекает внимание и помогает создать комический или игровой эффект.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аналогии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Окказионализм может возникнуть по образцу уже знакомой модели. Тогда читатель легко догадывается о смысле, потому что видит привычную языковую схему в необычном исполнении.
</a:t>
            </a:r>
            <a:endParaRPr lang="en-US" sz="109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окказионализмы встречаются чаще всего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авторские слова появляются там, где особенно важны выразительность и игра с формой.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 поэзия задают основной объём, а реклама, интернет и разговорная речь используют окказионализмы как средство привлечения внимания.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материалам школьного курса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авторы создают окказионализмы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549725"/>
            <a:ext cx="39141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Необычное слово делает текст ярче и помогает автору точнее передать впечатление, которое трудно выразить обычной лексикой.
</a:t>
            </a:r>
            <a:endParaRPr lang="en-US" sz="1161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246182"/>
            <a:ext cx="39141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Окказионализм может передавать радость, раздражение, удивление или насмешку. Благодаря этому читатель лучше чувствует настроение героя.
</a:t>
            </a:r>
            <a:endParaRPr lang="en-US" sz="1082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2942636"/>
            <a:ext cx="39141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Комический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автор создаёт слово, чтобы вызвать улыбку. Неожиданная форма звучит забавно и делает ситуацию более лёгкой или ироничной.
</a:t>
            </a:r>
            <a:endParaRPr lang="en-US" sz="1103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3639073"/>
            <a:ext cx="39141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стиль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слова помогают узнать манеру писателя. По ним видно, как автор строит образ, ритм и интонацию произведения.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180000" y="4335526"/>
            <a:ext cx="39141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образа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одно окказиональное слово передаёт смысл точнее, чем длинное объяснение. Тогда оно работает не только как украшение, но и как смысловая опора.
</a:t>
            </a:r>
            <a:endParaRPr lang="en-US" sz="105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556026"/>
            <a:ext cx="9308400" cy="26543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Окказионализмы в поэзии Владимира Маяковского
</a:t>
            </a:r>
            <a:endParaRPr lang="en-US" sz="2684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3300" y="14352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Смелое словообразование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активно использовал необычные слова, которые строились по законам русского языка, но звучали резко и неожиданно. Это делало стихи особенно энергичными и заметными.
</a:t>
            </a:r>
            <a:endParaRPr lang="en-US" sz="1207" dirty="0"/>
          </a:p>
        </p:txBody>
      </p:sp>
      <p:sp>
        <p:nvSpPr>
          <p:cNvPr id="10" name="Text 3"/>
          <p:cNvSpPr txBox="1"/>
          <p:nvPr/>
        </p:nvSpPr>
        <p:spPr>
          <a:xfrm>
            <a:off x="3213100" y="14352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 напор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Авторские формы у Маяковского поддерживают сильный ритм и эмоциональное давление строки. Слово становится частью движения стиха, а не просто отдельным украшением.
</a:t>
            </a:r>
            <a:endParaRPr lang="en-US" sz="1207" dirty="0"/>
          </a:p>
        </p:txBody>
      </p:sp>
      <p:sp>
        <p:nvSpPr>
          <p:cNvPr id="11" name="Text 4"/>
          <p:cNvSpPr txBox="1"/>
          <p:nvPr/>
        </p:nvSpPr>
        <p:spPr>
          <a:xfrm>
            <a:off x="6243000" y="14352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поэтический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Окказионализмы помогают поэту создавать запоминающиеся картины и передавать отношение к событию. Благодаря этому его стихи легко узнать по силе звучания и образности.
</a:t>
            </a:r>
            <a:endParaRPr lang="en-US" sz="120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словотворческому эксперименту
</a:t>
            </a:r>
            <a:endParaRPr lang="en-US" sz="3459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6150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Хлебников входит в круг поэтов-авангардистов и начинает искать новые средства выразительности. Его интересует не только смысл слова, но и его звучание, строение и скрытая связь с другими словами.
</a:t>
            </a:r>
            <a:endParaRPr lang="en-US" sz="979" dirty="0"/>
          </a:p>
        </p:txBody>
      </p:sp>
      <p:sp>
        <p:nvSpPr>
          <p:cNvPr id="10" name="Text 3"/>
          <p:cNvSpPr txBox="1"/>
          <p:nvPr/>
        </p:nvSpPr>
        <p:spPr>
          <a:xfrm>
            <a:off x="27323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опыты
</a:t>
            </a:r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стихах и теоретических заметках он пробует необычные сочетания корней и морфем. Так появляются слова, которые звучат непривычно, но остаются понятными благодаря внутренней форме.
</a:t>
            </a:r>
            <a:endParaRPr lang="en-US" sz="1019" dirty="0"/>
          </a:p>
        </p:txBody>
      </p:sp>
      <p:sp>
        <p:nvSpPr>
          <p:cNvPr id="11" name="Text 4"/>
          <p:cNvSpPr txBox="1"/>
          <p:nvPr/>
        </p:nvSpPr>
        <p:spPr>
          <a:xfrm>
            <a:off x="48500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законов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Хлебников воспринимает слово как живой материал для эксперимента. Он показывает, что русский язык позволяет создавать не только новые названия, но и новые способы видеть мир.
</a:t>
            </a:r>
            <a:endParaRPr lang="en-US" sz="1043" dirty="0"/>
          </a:p>
        </p:txBody>
      </p:sp>
      <p:sp>
        <p:nvSpPr>
          <p:cNvPr id="12" name="Text 5"/>
          <p:cNvSpPr txBox="1"/>
          <p:nvPr/>
        </p:nvSpPr>
        <p:spPr>
          <a:xfrm>
            <a:off x="69677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литературу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языковые поиски стали важной частью истории русской поэзии. Они открыли путь к смелым формам словотворчества и повлияли на представление об окказионализмах в литературе.
</a:t>
            </a:r>
            <a:endParaRPr lang="en-US" sz="104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927168"/>
            <a:ext cx="3950100" cy="17252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окказионализмов и их эффект
</a:t>
            </a:r>
            <a:endParaRPr lang="en-US" sz="3429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авторское слово создаёт образ и усиливает смысл текста.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Окказионализмы часто строятся на знакомых моделях, но дают неожиданный художественный результат и делают речь запоминающейся.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тексты и школьные материалы по словообразованию.
</a:t>
            </a:r>
            <a:endParaRPr lang="en-US" sz="73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879807"/>
            <a:ext cx="5516400" cy="4331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Окказионализмы в детской и подростковой речи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85173" y="1089127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Игровое словообразование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 подростки легко соединяют знакомые корни и суффиксы, чтобы назвать чувство, действие или предмет по-своему. Такие слова возникают как игра и сразу показывают отношение говорящего к ситуации.
</a:t>
            </a:r>
            <a:endParaRPr lang="en-US" sz="986" dirty="0"/>
          </a:p>
        </p:txBody>
      </p:sp>
      <p:sp>
        <p:nvSpPr>
          <p:cNvPr id="11" name="Text 3"/>
          <p:cNvSpPr txBox="1"/>
          <p:nvPr/>
        </p:nvSpPr>
        <p:spPr>
          <a:xfrm>
            <a:off x="4904247" y="2085695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по 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7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необычная форма обычно понятна, если в ней узнаётся знакомый образец. Это говорит о том, что говорящий чувствует строение языка и умеет создавать смысл по аналогии.
</a:t>
            </a:r>
            <a:endParaRPr lang="en-US" sz="1086" dirty="0"/>
          </a:p>
        </p:txBody>
      </p:sp>
      <p:sp>
        <p:nvSpPr>
          <p:cNvPr id="12" name="Text 4"/>
          <p:cNvSpPr txBox="1"/>
          <p:nvPr/>
        </p:nvSpPr>
        <p:spPr>
          <a:xfrm>
            <a:off x="4191380" y="3082288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 и эмоция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общении авторские слова часто появляются в шутливых репликах, в переписке или при сильном эмоциональном отклике. Они помогают выразить настроение быстро и ярко.
</a:t>
            </a:r>
            <a:endParaRPr lang="en-US" sz="1081" dirty="0"/>
          </a:p>
        </p:txBody>
      </p:sp>
      <p:sp>
        <p:nvSpPr>
          <p:cNvPr id="13" name="Text 5"/>
          <p:cNvSpPr txBox="1"/>
          <p:nvPr/>
        </p:nvSpPr>
        <p:spPr>
          <a:xfrm>
            <a:off x="3427202" y="4078850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таких слов живёт недолго, а часть становится понятной только в компании друзей. Так окказионализмы помогают почувствовать общую речь и сделать общение более живым.
</a:t>
            </a:r>
            <a:endParaRPr lang="en-US" sz="105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окказионализмы запоминаются
</a:t>
            </a:r>
            <a:endParaRPr lang="en-US" sz="294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Незнакомая форма заставляет читателя остановиться и соотнести слово с контекстом, поэтому оно дольше удерживается в памяти.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новизна и образность, тем выше шанс, что слово запомнится и станет особенно выразительным в тексте.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«Окказионализмы».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 значение незнакомого окказионализма
</a:t>
            </a:r>
            <a:endParaRPr lang="en-US" sz="2748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1825" y="417262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прочитайте предложение целиком: именно окружающие слова подсказывают, о предмете, чувстве или действии идёт речь. Без контекста авторское слово может казаться странным, но в тексте оно обычно становится понятным.
</a:t>
            </a:r>
            <a:endParaRPr lang="en-US" sz="898" dirty="0"/>
          </a:p>
        </p:txBody>
      </p:sp>
      <p:sp>
        <p:nvSpPr>
          <p:cNvPr id="10" name="Text 3"/>
          <p:cNvSpPr txBox="1"/>
          <p:nvPr/>
        </p:nvSpPr>
        <p:spPr>
          <a:xfrm>
            <a:off x="2535549" y="3281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Разбери строение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корень, приставку и суффикс. Если слово создано по знакомой модели, его смысл можно восстановить по частям, как будто вы собираете слово из языковых деталей.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4502939" y="237357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с известными словами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вспомнить похожие слова-образцы: они помогают понять значение по аналогии. Если в слове есть знакомый корень, он часто подсказывает главную мысль автора.
</a:t>
            </a:r>
            <a:endParaRPr lang="en-US" sz="1050" dirty="0"/>
          </a:p>
        </p:txBody>
      </p:sp>
      <p:sp>
        <p:nvSpPr>
          <p:cNvPr id="12" name="Text 5"/>
          <p:cNvSpPr txBox="1"/>
          <p:nvPr/>
        </p:nvSpPr>
        <p:spPr>
          <a:xfrm>
            <a:off x="6428999" y="1488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Учитывай оттенок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может звучать шутливо, ласково, иронично или торжественно. Поэтому важно не только понять смысл, но и заметить, какое настроение создаёт автор.
</a:t>
            </a:r>
            <a:endParaRPr lang="en-US" sz="10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Проверяем: окказионализм или ошибка?
</a:t>
            </a:r>
            <a:endParaRPr lang="en-US" sz="2309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определить, создано ли слово намеренно и работает ли оно как художественный приём.
</a:t>
            </a:r>
            <a:endParaRPr lang="en-US" sz="90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3146" y="884475"/>
            <a:ext cx="2215059" cy="19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Название, которое цепляет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Рекламный текст часто выбирает необычное слово, чтобы сразу выделиться среди других объявлений. Короткая игра с приставкой или корнем делает название ярким и помогает запомнить его с первого взгляда.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новизны в сети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интернете авторские слова быстро распространяются, потому что пользователи любят необычные и смешные формы. Даже простое слово может стать заметным, если в нём есть неожиданное звучание или остроумная переделка.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Креатив вместо длинного объяснения
</a:t>
            </a:r>
            <a:pPr algn="ctr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Окказионализм помогает передать идею быстро: название может звучать свежо, эмоционально и современно. Поэтому такие слова часто встречаются в баннерах, заголовках и коротких сообщениях, где важен мгновенный отклик.
</a:t>
            </a:r>
            <a:endParaRPr lang="en-US" sz="1116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Окказионализмы в рекламе и интернете
</a:t>
            </a:r>
            <a:endParaRPr lang="en-US" sz="34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 ли окказионализм стать обычным словом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слово повторяют разные люди, тем больше у него шансов выйти за пределы одного текста и закрепиться в языке.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авторских слов исчезает быстро; в общий словарь попадают только те, которые удобны, понятны и нужны многим носителям.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школьной лингвистике и наблюдениям за развитием лексики.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660664"/>
            <a:ext cx="3929100" cy="106894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ограничения окказионализмов
</a:t>
            </a:r>
            <a:endParaRPr lang="en-US" sz="343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когда авторское слово помогает тексту, а когда мешает пониманию.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Окказионализм полезен тогда, когда он точен, уместен и помогает смыслу; слишком частое употребление может, наоборот, затруднить понимание.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лингвистика и наблюдения за художественной речью.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Окказионализмы: слово на один случай — и большой смысл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Окказионализмы показывают, что русский язык умеет рождать новые слова для точного и яркого выражения мысли. Они делают текст живым, а читателя учат внимательнее смотреть на значение и строение слова.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2026-05-29T07:04:12Z</dcterms:created>
  <dcterms:modified xsi:type="dcterms:W3CDTF">2026-05-29T07:04:12Z</dcterms:modified>
</cp:coreProperties>
</file>