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Героическое в литературе: подвиг, характер, выбор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Мужество, верность долгу и нравственный выбор — от былин до рассказов о войне.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героизма важна на уроке литературы в 7 классе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 книге показывает, какие качества люди ценили в разные эпохи: честь, справедливость, верность слову, заботу о близких и Родине. В 7 классе важно увидеть, как персонаж раскрывается через испытание и выбор — между добром и выгодой.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героическим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Героическое — это смелый поступок ради других людей, правды или общего блага. Такой поступок требует решимости и готовности отвечать за последствия, даже если страшно или трудно.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героизм проявляется не только на войне. Он может быть в дружбе, труде, защите справедливости и умении преодолеть страх, когда от поведения героя зависит судьба других.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героическому относят стойкость и честность: человек не отступает перед трудностью, не предаёт свои принципы. Он помогает слабому и сохраняет верность слову в сложных обстоятельствах.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Былины: богатырь как защитник земли Русской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былинах герой соединяет огромную силу и служение Родине. Илья Муромец, Добрыня Никитич и Алёша Попович защищают Русскую землю, побеждают врагов и помогают тем, кто нуждается в защите.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Былинного богатыря отличают чувство долга и верность своему народу. Он действует не ради личной выгоды, а ради общего мира, поэтому его подвиг воспринимается как обязанность и проявление чести.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герой и испытания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 часто связано с запретом: нельзя нарушать правило, идти туда, где опасно. Герой сталкивается с проверкой характера — будет ли он слушать мудрый совет и сохранять верность ценностям.
</a:t>
            </a:r>
            <a:endParaRPr lang="en-US" sz="1119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герой добивается победы над угрозой. Сказка подчёркивает, что решающими становятся верность справедливости и способность не сдаваться, даже когда кажется, что сил уже нет.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злом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появляются помощники и подсказки — они раскрывают ум и доброту героя. Он действует не только силой: использует смекалку, логику, уважение к тем, кто помогает.
</a:t>
            </a:r>
            <a:endParaRPr lang="en-US" sz="1175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и находчивость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начинается испытание дорогой: опасные встречи, трудные задачи, необходимость преодолеть страх. Герой учится терпению, внимательности и умению справляться с препятствиями.
</a:t>
            </a:r>
            <a:endParaRPr lang="en-US" sz="1119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Трудный путь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литературного героя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произведениях эти качества могут проявляться по-разному, но обычно герой соединяет сразу несколько достоинств.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героизм редко бывает одной чертой — он складывается из поступков и внутренней готовности действовать по совести.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7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текстовым наблюдениям (не количественные данные); все значения условны и равны, чтобы подчеркнуть равную важность качеств.
</a:t>
            </a:r>
            <a:endParaRPr lang="en-US" sz="91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047" y="1498750"/>
            <a:ext cx="439200" cy="39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Героизм в баснях и небольших произведениях
</a:t>
            </a:r>
            <a:endParaRPr lang="en-US" sz="3082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басне героизм часто рождается не на поле боя, а в умении сказать правду и не поддержать зло. Человек проверяется вопросом: поступит ли он честно, когда это невыгодно.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важнее выгоды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героя в таких текстах часто выглядит тихо, без громких слов. Но именно он влияет на нравственную оценку: читатель видит, что значимость подвига — в последствиях для других.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может быть незаметным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замечает обман и равнодушие к слабым. Он не прячется за красивыми словами и не оправдывает жестокость, потому что понимает: молчание делает неправду нормой.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Несправедливость видна сразу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русской классики: честь и внутренний выбор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и Лермонтова герои нередко оказываются перед выбором: сохранить честь или поступиться собой. Важен не только результат, но и то, как человек понимает ответственность за слова и поступки. Иногда внутреннее решение становится сильнее внешней удачи.
</a:t>
            </a:r>
            <a:endParaRPr lang="en-US" sz="987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как проверка характера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герой проходит испытание зрелости: нужно ли сохранить человечность в трудный момент и признать цену решения. Писатель показывает, что настоящий героизм — это способность удержаться от равнодушия и думать о других. Выбор делает личность узнаваемой и уважительной.
</a:t>
            </a:r>
            <a:endParaRPr lang="en-US" sz="987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Долг, который нельзя отменить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и в произведениях, где спорит разум и нравственность, герой сталкивается с искушением оправдать себя. Внешние обстоятельства могут давать шанс «промолчать», но совесть требует другого. Так рождается напряжение: человек отвечает не только за действия, но и за смысл своих поступков.
</a:t>
            </a:r>
            <a:endParaRPr lang="en-US" sz="907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против удобной лжи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6513" y="1145300"/>
            <a:ext cx="2791074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61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героического в литературе
</a:t>
            </a:r>
            <a:endParaRPr lang="en-US" sz="2961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меняются формы подвига, но сохраняются главные ценности: служение людям, защита правды и поступки по совести.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везде герой проверяется не только обстоятельствами, но и нравственной позицией: справедливость, ответственность и совесть оказываются ядром героического.
</a:t>
            </a:r>
            <a:endParaRPr lang="en-US" sz="1188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литературы (типология из школьного курса).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Героизм в произведениях о войне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военных текстах героизм понимается как защита Отечества, товарищей и мирной жизни. Поэтому ценятся не только победы, но и способность держаться в опасности и отвечать за людей рядом.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имеют взаимовыручка и дисциплина: герой учится действовать вместе, не бросая своих. В тяжёлых условиях подвигом становится умение сохранять порядок и помогать другим выживать.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подчёркивает, что человечность нельзя «отменить» войной. Часто решающим оказывается не одна атака, а способность оставаться верным долгу, поддерживать слабых и беречь внутреннюю силу.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в таких произведениях может быть повседневным: помощь, терпение, ответственность за выбранное решение. Именно из этих действий складывается образ героя — стойкого и нравственно собранного.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герой приходит к подвигу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действий героя: от внутреннего решения к поступку и памяти о нем.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героического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женские героини проявляют смелость, верность и терпение, даже когда внешне не могут «победить силой». Их героизм раскрывается через заботу о близких, выдержку и способность принимать трудные решения.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героини нередко сохраняют дом и нравственные ориентиры: спасают людей, поддерживают слабых, не предают добро. Их сила чаще всего духовная — это умение не сломаться и не отвернуться от совести.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движет героем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авторы ставят в центр не случайный поступок, а причину: герой действует по долгу и отвечает за других, даже когда это трудно.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разные мотивы встречаются вместе, но доминируют ответственность и служение людям. Стремление к славе выделяется реже и оценивается критичнее.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9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школьным текстам; распределение условное для визуализации (без измерения долей в конкретных произведениях).
</a:t>
            </a:r>
            <a:endParaRPr lang="en-US" sz="94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Антигерой и ложный героизм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отделяет настоящую смелость от показной бравады. Если герой ищет только эффект, унижает других или добивается результата любой ценой, его поступки не становятся подвигом.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Ложный героизм часто связан с жестокостью и желанием славы ради себя. В таких сюжетах авторы показывают: сила без совести превращается в опасность для тех, кто рядом.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Подлинный герой проверяется не только обстоятельствами, но и отношением к людям. Его внутренний компас — совесть: он думает о последствиях и умеет отвечать за выбор.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антигерой нередко действует импульсивно или эгоистично, а настоящий — сохраняет человечность. Он может бояться, но выбирает добро, даже когда проще отступить.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1825506"/>
            <a:ext cx="4335300" cy="236528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о героическом в школьном чтении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школьных произведениях раскрываются виды героизма и ключевые черты образа героя.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строках видно сходство: героическое связано с честью, долгом и ответственностью. Меняется жанр, но сохраняется идея служения людям и правде.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5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чтения (обобщение по программе; конкретные тексты и отбор могут различаться по учебнику).
</a:t>
            </a:r>
            <a:endParaRPr lang="en-US" sz="9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язык помогает создать образ героя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Героический образ усиливают эпитеты, сравнения, повторы, гиперболы и торжественная интонация. В эпосе и былине это помогает подчеркнуть величие героя и масштаб его поступков.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реалистической прозе автор чаще показывает героя через речь, мысли и конкретные действия. Так читатель видит внутреннюю работу характера и понимает, почему поступок вызывает уважение.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образ героя в литературе разных эпох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течением времени героическое смещается от внешней победы к внутренней работе: совесть, выбор и ответственность становятся заметнее.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график подчёркивает: от воинского «подвига» литература приходит к более психологическому герою, близкому школьнику по переживаниям и решениям.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6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темам школьного курса; значения условные для наглядности сравнения эпох.
</a:t>
            </a:r>
            <a:endParaRPr lang="en-US" sz="126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5447" y="1518270"/>
            <a:ext cx="439200" cy="35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247" y="1498750"/>
            <a:ext cx="439200" cy="390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Героизм в современной литературе для подростков
</a:t>
            </a:r>
            <a:endParaRPr lang="en-US" sz="3082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современных текстах героизм проявляется в отказе подчиняться несправедливости. Подросток может бояться конфликта, но сохраняет достоинство, не унижая других и не становясь соучастником зла.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давления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подвиг начинается с разговора и размышления: герой отстаивает правду, замечает манипуляции и выбирает справедливое решение. Он действует спокойно, но твёрдо, чтобы защитить людей.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справедливость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Подвиги происходят не только «вдалеке», но и рядом: герой поддерживает друга, защищает слабого, помогает исправить ошибку. Он выбирает поступок, а не равнодушие, и держит слово.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 дружба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Героем становится тот, кто не прячет неправду и умеет признать вину. Такая смелость требует внутренней честности: преодолеть страх осуждения и поступить по совести.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Признать ошибку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литературный герой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герой показывает: смелость тесно связана с ответственностью. За ярким поступком всегда стоит выбор — кому помочь и какие ценности отстоять, даже когда трудно.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 поступками персонажа, читатель различает истинное и ложное мужество. Герой становится нравственным ориентиром: его действия помогают понять цену решения и его последствия.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 книгах важна не сама по себе: она должна работать на добро. Поэтому герои учат уважению к людям, верности слову и осторожности в момент, когда легко ошибиться.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героического в литературе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Героическое в литературе объединяет подвиг, внутреннюю силу и моральный выбор. Образы меняются — от богатыря к обычному человеку, — но идея остаётся общей: служить людям, правде и Родине.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2026-05-15T05:26:11Z</dcterms:created>
  <dcterms:modified xsi:type="dcterms:W3CDTF">2026-05-15T05:26:11Z</dcterms:modified>
</cp:coreProperties>
</file>