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в корне: учимся писать слова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слова, где буква прячется, но всё равно нужна.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в слове стоят несколько согласных, и одна из них звучит очень тихо или совсем исчезает в речи. Тогда на слух легко ошибиться, поэтому важно проверять написание по правилу, а не только по произношению.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русском языке бывают трудные слова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Непроизносимый согласный — это буква в корне слова, которую нужно писать по правилу, хотя в речи она слышится очень слабо или почти не слышится.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непроизносимый согласный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буква не пропадает из слова. Она остаётся на своём месте, даже если произнести её трудно. Поэтому важно не угадывать, а проверять написание.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найти родственное слово, где нужный согласный звучит отчётливее. Тогда становится понятно, какая буква должна стоять в слове.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подбирают однокоренные слова: сердце — сердечный, солнце — солнечный, честный — честь. В проверочном слове нужный согласный слышится яснее, и буква перестаёт прятаться.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Слова-помощники: как буква становится слышной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похож на словесную «семью»: все слова связаны общим корнем, но одно из них помогает другому подсказать правильное написание. Это очень удобно и даже немного волшебно.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со словами с непроизносимыми согласными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588" y="3561139"/>
            <a:ext cx="154422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5" y="3569416"/>
            <a:ext cx="213008" cy="18934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сочетания в трудных словах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Стн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стн буква может почти не слышаться. Такое место часто встречается в словах грустный и местность, поэтому его нужно особенно внимательно проверять.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Здн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здн часто помогает заметить непроизносимую букву в словах, например в слове поздний. Если подобрать проверочное слово, нужный согласный становится яснее.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Рдц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рдц буква может звучать очень слабо, как в слове сердце. Здесь важно не писать по догадке, а искать родственное слово для проверки.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Лнц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лнц встречается в слове солнце. Оно выглядит знакомо, но на слух одна буква словно прячется за другими, поэтому нужна внимательная проверка.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ств часто встречается в словах с похожим корнем, например чувство. Такие сочетания полезно запоминать, чтобы быстро замечать трудное место в слове.
</a:t>
            </a:r>
            <a:endParaRPr lang="en-US" sz="14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— опоздать. В проверочном слове отчётливо слышится д, и становится понятно, какую букву нужно писать в трудном слове.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проверки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— честь. Здесь хорошо слышится т, поэтому именно эта буква должна стоять в корне. Проверка сразу снимает сомнение.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Грустный — грусть. Последний согласный звучит ясно, и слово-помощник подсказывает правильное написание без лишних догадок.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Звёздный — звезда. В проверочном слове слышен д, а значит, его надо сохранить и в исходном слове. Так правило работает почти как подсказка-детектив.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буква теряется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 там, где звук почти не слышен. Тогда дети пишут «серце», «празник» или «солце», хотя правильный вариант выглядит иначе.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письме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ошибку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неверное и правильное написание, сразу видно, какая буква «спряталась» в середине слова. Такое сравнение помогает запомнить слово и не повторять ошибку.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51" y="1788928"/>
            <a:ext cx="246514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1788928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9451" y="1788928"/>
            <a:ext cx="246514" cy="2817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143" y="3577472"/>
            <a:ext cx="281731" cy="2817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3493" y="3577472"/>
            <a:ext cx="281731" cy="28173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особенно запомнить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21857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не всегда удаётся быстро проверить. Его лучше запомнить целиком и несколько раз аккуратно написать, чтобы рука запомнила правильный вариант.
</a:t>
            </a:r>
            <a:endParaRPr lang="en-US" sz="1365" dirty="0"/>
          </a:p>
        </p:txBody>
      </p:sp>
      <p:sp>
        <p:nvSpPr>
          <p:cNvPr id="15" name="Text 3"/>
          <p:cNvSpPr txBox="1"/>
          <p:nvPr/>
        </p:nvSpPr>
        <p:spPr>
          <a:xfrm>
            <a:off x="4136930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важно помнить написание всего корня. Оно часто встречается в упражнениях, поэтому полезно держать его в памяти, как маленькую орфографическую загадку.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705528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часто используется в речи, но в письме может подвести. Если проверка не помогает сразу, его нужно отнести к трудным и выучить.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218575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знакомое слово, но в нём легко потерять нужную букву. Поэтому его следует запомнить особенно внимательно, без спешки и угадывания.
</a:t>
            </a:r>
            <a:endParaRPr lang="en-US" sz="1365" dirty="0"/>
          </a:p>
        </p:txBody>
      </p:sp>
      <p:sp>
        <p:nvSpPr>
          <p:cNvPr id="18" name="Text 6"/>
          <p:cNvSpPr txBox="1"/>
          <p:nvPr/>
        </p:nvSpPr>
        <p:spPr>
          <a:xfrm>
            <a:off x="4136930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короткое, но хитрое: буква может почти не слышаться. Лучше несколько раз увидеть его написание и повторить вслух и про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помогает правило, а когда нужна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между проверкой по родственным словам и запоминанием слова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подбери несколько родственных слов и сравни их части. Общая часть, которая повторяется в каждом слове, и будет корнем. Например: честь, честный, честность.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корень в слове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 смотреть только на начало или конец слова. Корень может быть в середине, а трудная буква часто прячется именно там. Поэтому важно искать одинаковую часть во всех родственных словах.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найден правильно, легче подобрать проверочное слово и услышать нужный согласный. Так письмо становится точнее, а буква, которая почти не слышится, перестаёт быть загадкой.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Лупа находит нужную букву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написано слово, а рядом — его помощник. Лупа словно приближается к проверочному слову и подсвечивает букву, которая слышится ясно. Так ребёнок сразу видит подсказку и увереннее пишет трудное слово.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слов держится за руки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родственных слова стоят рядом, будто друзья на прогулке. Одно слово трудное и тихое, другое — звонкое и понятное. Между ними тянется стрелка, а в центре сияет буква-сигнал, помогающая не ошибиться.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вспыхивает как фонарик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солнечном слове фонарик загорается над буквой н, а в сердечном — над д. Ребёнок видит не просто слово, а маленькую подсказку-игру. После такой картинки правило запоминается гораздо легче.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для игры с буквой-сигналом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сердце удобно проверять родственным словом сердечный: в нём слышится нужная буква д, и написание становится понятнее, если сравнить оба слова внимательно.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для урока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честный, грустный и звёздный тоже любят проверку. Для них помогают пары честь, грусть и звезда, где согласный звучит отчётливо и подсказывает правильное письмо.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солнце есть помощник солнечный. Здесь ясно слышится н, поэтому можно запомнить, что в корне слова буква не исчезает, даже если в речи она почти молчит.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местность тоже стоит держать в памяти. Такие слова часто встречаются в упражнениях, поэтому их полезно повторять, списывать и сравнивать с родственными словами.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в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проверить слово с непроизносимым согласным и не пропустить опасную букву при письме.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писать знакомые слова без смешных ошибок, которые сразу бросаются в глаза. Так тетрадь выглядит аккуратно, а учитель и одноклассники легко читают каждую запись.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это правило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не полагаться только на слух, потому что в русском языке буква может быть написана, но слышаться очень слабо. Именно тогда и нужна внимательная проверка.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правила легче разбирать новые слова в учебнике и находить в них знакомые части. Это делает письмо более уверенным и помогает быстрее запоминать орфограммы.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 важно не только на уроке, но и в обычной жизни. Когда слова написаны правильно, мысль звучит чётко, а текст выглядит красивым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рифма помогает слову зацепиться в памяти, как крючок для шарика. Если представить, что в сердце тихо живёт буква д, правило уже не кажется таким скучным и страшным.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рифму и весёлый образ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образы тоже отлично работают: буква н в слове солнце будто прячется в середине и улыбается из-за облака. Яркая карточка с такой подсказкой запоминается быстрее обычного объяснения.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примерах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цепочка показывает путь от трудного слова к проверочному, где нужный согласный слышится ясно и помогает выбрать букву.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сомнение осталось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ещё раз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 даётся сразу, аккуратно перепиши его несколько раз. Рука запомнит буквы лучше, а глаз заметит, где именно скрывается трудное место.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в список трудных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такие слова в отдельную тетрадную страничку. Когда слово встречается снова, его легче вспомнить, потому что оно уже ждёт тебя в личном словарике.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родственные слова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 подбери несколько однокоренных слов и произнеси их чётко. Иногда слух помогает быстрее увидеть нужную букву, чем молчаливое чтение.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Потренируйся 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Списывание, небольшой диктант и проверка по памяти помогают закрепить написание. Лучше заниматься понемногу, но часто — тогда трудное слово перестаёт капризничать.
</a:t>
            </a:r>
            <a:endParaRPr lang="en-US" sz="14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Повторить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проверки нет, слово запоминаем как трудное. Значит, писать нужно не только по слуху, но и по правилу.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Сравнить и записать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пишем слово в тетради и подчёркиваем опасную букву, чтобы не потерять её из виду.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выделяем общую часть родственных слов. Именно в корне чаще всего прячется непроизносимый согласный.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Подобрать помощника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ищем однокоренное слово, где нужная буква слышится ясно и помогает проверить написание.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в одном месте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буква может молчать, но правило остаётся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Непроизносимая согласная может тихо прятаться в слове, но в письме она остаётся на своём месте. Проверка, внимание и тренировка помогают писать без ошибок и уверенно.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2026-05-22T00:37:12Z</dcterms:created>
  <dcterms:modified xsi:type="dcterms:W3CDTF">2026-05-22T00:37:12Z</dcterms:modified>
</cp:coreProperties>
</file>