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музыке: как звучит обычный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как музыка превращает шаги, ветер и птиц в историю прогулки.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музыке: знакомый путь, новый звук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школьник знает дорогу во двор, в парк или по улице. Композиторы тоже любят такие простые сюжеты: в музыке слышатся шаги, смена темпа, настроение и звуки природы.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похожи на прогулку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шаги человека легко узнать по одинаковым повторяющимся долям: они звучат спокойно и уверенно, будто кто-то идёт по знакомой дорожке.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щебет и лёгкий ветер в музыке передают короткие, светлые и подвижные звуки — они создают ощущение воздуха, свободы и движения вокруг.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скрипка и барабан помогают изобразить прогулку по-разному: флейта — лёгкость, скрипка — плавность, барабан — уверенный шаг и ритм дороги.
</a:t>
            </a:r>
            <a:endParaRPr lang="en-US" sz="152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легко представить в начале дорожки: он чётко выделяет шаги и помогает услышать ровное движение вперёд. Такой звук напоминает спокойную прогулку, где каждый шаг слышен ясно и уверенно, как будто путь сам подсказывает темп.
</a:t>
            </a:r>
            <a:endParaRPr lang="en-US" sz="87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шагает вместе с нами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тонко и легко, поэтому она хорошо передаёт утро, ветер и ощущение простора. Её мелодия будто скользит над тропинкой и делает прогулку воздушной, светлой и немного мечтательной, словно солнце заглянуло в музыку.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рисует воздух и свет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и металлофон добавляют блеск и звонкость, будто на дорожке вдруг заиграли солнечные блики. Их звучание делает прогулку весёлой и праздничной, а музыка начинает улыбаться вместе с маленьким слушателем.
</a:t>
            </a:r>
            <a:endParaRPr lang="en-US" sz="92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создают радость пути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на прогулке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31494" y="1328100"/>
            <a:ext cx="431437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шаги человека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повторяется одинаково, музыка напоминает спокойную ходьбу. Слушатель легко угадывает размеренный путь, где каждый шаг словно помогает идти дальше.
</a:t>
            </a:r>
            <a:endParaRPr lang="en-US" sz="123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звуки следуют чаще, прогулка становится бодрой и весёлой. Такой ритм похож на игру, лёгкий бег или радостное спешное движение вперёд.
</a:t>
            </a:r>
            <a:endParaRPr lang="en-US" sz="1445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звуки и паузы будто говорят: «Посмотри вокруг». В музыке это похоже на остановку у дерева, скамейки или интересного места.
</a:t>
            </a:r>
            <a:endParaRPr lang="en-US" sz="143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создаёт ощущение тихой прогулки без спешки. Он напоминает вечернюю дорожку, когда хочется слушать всё вокруг и никуда не торопиться.
</a:t>
            </a:r>
            <a:endParaRPr lang="en-US" sz="12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музыкальная прогулка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постепенно превращает обычный путь в маленькое путешествие.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природе во время прогулки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парке
</a:t>
            </a:r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мягко, словно первые шаги по свежей дорожке. В ней слышатся спокойствие, чистый воздух и ожидание новых впечатлений.
</a:t>
            </a:r>
            <a:endParaRPr lang="en-US" sz="986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становится светлее и шире. Она напоминает простор, ясное небо и радость от прогулки среди деревьев, цветов и открытого пространства.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
</a:t>
            </a:r>
            <a:endParaRPr lang="en-US" sz="1009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ветер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может стать тише и плавнее, будто ветер качает ветки. Такое настроение помогает услышать тишину, покой и лёгкую задумчивость.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пьесах появляются мягкие капли, осторожные движения и более сдержанный характер. Музыка словно ведёт по тропинке после дождя.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Дождливая дорожка
</a:t>
            </a:r>
            <a:endParaRPr lang="en-US" sz="1016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 спокойные шаги в музыке
</a:t>
            </a:r>
            <a:endParaRPr lang="en-US" sz="2528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шаги слышатся в быстром темпе, коротких звуках и прыгучей мелодии. Такая музыка будто подбадривает: «Пойдём быстрее, впереди ещё много интересного!»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шаги звучат мягко, плавно и без резких скачков. Они помогают представить тихую дорожку, где хочется оглядеться, послушать природу и чуть-чуть помечтать.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города и звуки природы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музыка может напоминать плотный поток звуков: шаги людей, колёса, звон и короткие сигналы. Она звучит собранно и немного резче.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слышится больше воздуха и простора. Музыкальные звуки становятся мягче, светлее и свободнее, как лесная тропинка или берег ручья.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прогулка часто передаёт движение без остановки: всё торопится, меняется и перекликается. В такой музыке легко почувствовать ритм улицы.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прогулка даёт другой образ: птицы, листья, вода и ветер создают спокойную картину, в которой хочется слушать и смотреть одновременно.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настроения особенно легко услышать в музыке о прогулке.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мечтательность, тишина и удивление помогают детям точнее понимать характер звучания.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урока музыки для 2 класса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становится тихо, первое звучание слышно особенно ясно. Тогда легко заметить, как музыка делает шаг из тишины, словно человек выходит из дома и начинает прогулку по знакомой дорожке.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услышать начало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внимательного слушания можно уловить, когда музыка становится громче или тише, быстрее или медленнее. Эти изменения похожи на разные моменты прогулки: бег, остановку, поворот или спокойный шаг.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как меняется звук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звуки высокие, они напоминают птиц или лёгкий ветер. Если звуки длинные и плавные, кажется, что путь спокойный и ровный. Такие сравнения помогают детям лучше понимать музыкальный образ прогулки.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высоту и длительность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музыку, как будто идём по дорожке
</a:t>
            </a:r>
            <a:endParaRPr lang="en-US" sz="28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о прогулке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во время прослушивания пьесы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581694" y="1328100"/>
            <a:ext cx="431437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встречается в песнях о прогулке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часто звучат слова о дороге, тропинке и движении вперёд. Такие образы легко представить, потому что каждый ребёнок знает, как начинается обычная прогулка.
</a:t>
            </a:r>
            <a:endParaRPr lang="en-US" sz="133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лес
</a:t>
            </a:r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весне, деревьях и лесных дорожках помогают услышать свежесть и простор. В них музыка часто становится мягкой, светлой и похожей на первый тёплый день.
</a:t>
            </a:r>
            <a:endParaRPr lang="en-US" sz="132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радость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настроение делает мелодию живой и понятной. Повторяющиеся фразы и ясный ритм помогают запомнить песню почти с первого раза — как любимую тропинку во дворе.
</a:t>
            </a:r>
            <a:endParaRPr lang="en-US" sz="1236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прогулке легко подстраиваются под шаг. Ровный ритм, короткие фразы и удобный темп помогают детям петь, двигаться и чувствовать музыку всем телом.
</a:t>
            </a:r>
            <a:endParaRPr lang="en-US" sz="12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прогулка подходит для музыки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знакома каждому ребёнку: это дорога в школу, во двор, в парк или по улице. Поэтому музыкальные образы сразу вызывают понятные и близкие впечатления.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бывают шаги, остановки, повороты и новые наблюдения. В музыке тоже есть движение, паузы, повторы и смена характера, поэтому её легко сравнивать с реальной жизнью.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прогулки помогает слушать музыку внимательно и без лишней сложности. Дети учатся замечать ритм, темп, громкость и настроение, а потом рассказывают о них простыми словами.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игры с движением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 ритме музыки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шагают под музыку, они лучше чувствуют её ритм и фразы. Шаги становятся как маленький барабанчик: ровные, дружные и очень старательные.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Повороты, остановки и мягкие покачивания помогают заметить, где музыка меняется. Так обычная игра превращается в весёлую прогулку, где у каждой мелодии есть свой путь.
</a:t>
            </a:r>
            <a:endParaRPr lang="en-US" sz="1592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Повороты, остановки и покачивания
</a:t>
            </a:r>
            <a:endParaRPr lang="en-US" sz="1481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композиторы рисуют прогулку звуками
</a:t>
            </a:r>
            <a:endParaRPr lang="en-US" sz="293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помогает передать бодрую ходьбу, лёгкий бег или весёлое движение по дорожке. Музыка как будто сама торопится навстречу новому впечатлению.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динамика напоминает утреннюю прохладу, тишину сада или спокойный отдых после прогулки. В такие моменты музыка звучит мягко и очень внимательно.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часто похожи на щебет птиц, свист ветра или лёгкое подрагивание листьев. Они делают картину прогулки светлой и воздушной.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передают тяжёлые шаги, землю под ногами или далёкий гул. Благодаря им музыка становится устойчивой, серьёзной и немного задумчивой.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 звука рождается образ прогулки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восприятия: от отдельных музыкальных признаков к общей картине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музыке о прогулке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мелодии похожи на одинаковые шаги по дорожке. Они создают ощущение спокойного движения, когда путь идёт ровно, без спешки и лишних поворотов.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напоминают остановку у дерева, на мостике или возле цветка. В этот момент музыка словно оглядывается вокруг и ждёт нового впечатления.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тембр помогает представить новые звуки природы: то птицу, то ветер, то дождевые капли. Из-за этого музыка становится похожей на маленькое приключение.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как музыкальная история
</a:t>
            </a:r>
            <a:endParaRPr lang="en-US" sz="266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прогулка похожа на маленький рассказ без слов. Сначала слышится выход в путь, потом — движение, встреча с новыми звуками и картинками, которые легко представить.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приходит спокойное завершение, будто дорожка снова приводит домой. Такая форма помогает детям почувствовать, что музыка умеет рассказывать о знакомых событиях очень выразительно.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звучит, когда мы умеем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прогулке учит замечать шаги, ритм, настроение и звуки природы. Если слушать внимательно, обычная дорожка превращается в маленькое и очень живое путешествие.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2026-05-24T18:09:29Z</dcterms:created>
  <dcterms:modified xsi:type="dcterms:W3CDTF">2026-05-24T18:09:29Z</dcterms:modified>
</cp:coreProperties>
</file>