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727075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фигур: одинаковая форма при разном размере
</a:t>
            </a:r>
            <a:endParaRPr lang="en-US" sz="3100" dirty="0"/>
          </a:p>
        </p:txBody>
      </p:sp>
      <p:sp>
        <p:nvSpPr>
          <p:cNvPr id="4" name="Text 1"/>
          <p:cNvSpPr txBox="1"/>
          <p:nvPr/>
        </p:nvSpPr>
        <p:spPr>
          <a:xfrm>
            <a:off x="4678525" y="2928050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 при разных размерах помогает сравнивать и измерять фигуры.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45435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подобие и зачем его изучают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подобие и зачем его изучают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встречается в чертежах, картах, моделях и измерениях. В 7 классе оно помогает решать задачи на треугольники, масштаб и недоступные расстояния без прямых измерений.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подобные фигуры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916100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фигуры имеют одинаковый «рисунок»: их можно увеличить или уменьшить, не меняя очертания. Отличаться могут только размеры, а не общий вид.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3173864" y="1916100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 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подобных фигур соответствующие углы равны, а соответствующие стороны пропорциональны. Именно это позволяет сравнивать фигуры и находить неизвестные длины по отношению сторон.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6077728" y="1916100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сохраняет форму, но не обязательно длину, периметр и площадь. Поэтому две фигуры могут выглядеть одинаково, хотя одна значительно больше другой.
</a:t>
            </a:r>
            <a:endParaRPr lang="en-US" sz="13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показывает, во сколько раз одна фигура больше или меньше другой, и помогает сразу определить новые размеры без полного измерения.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все линейные размеры увеличиваются вдвое.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коэффициента подобия в школьной геометрии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пары сторон изменяются одинаково, поэтому можно быстро проверить, сохраняется ли одно и то же отношение.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стороны при одном и том же коэффициенте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коэффициент подобия равен 2, значит фигуры отличаются только масштабом.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геометрии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75800" y="12292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равных угла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угла одного треугольника равны двум углам другого, то треугольники подобны. Этого достаточно, чтобы установить одинаковую форму.
</a:t>
            </a:r>
            <a:endParaRPr lang="en-US" sz="1415" dirty="0"/>
          </a:p>
        </p:txBody>
      </p:sp>
      <p:sp>
        <p:nvSpPr>
          <p:cNvPr id="9" name="Text 2"/>
          <p:cNvSpPr txBox="1"/>
          <p:nvPr/>
        </p:nvSpPr>
        <p:spPr>
          <a:xfrm>
            <a:off x="475800" y="247852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угол тоже равен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 равна 180°, поэтому при равенстве двух углов автоматически совпадает и третий. Так подтверждается полное соответствие фигур.
</a:t>
            </a:r>
            <a:endParaRPr lang="en-US" sz="1415" dirty="0"/>
          </a:p>
        </p:txBody>
      </p:sp>
      <p:sp>
        <p:nvSpPr>
          <p:cNvPr id="10" name="Text 3"/>
          <p:cNvSpPr txBox="1"/>
          <p:nvPr/>
        </p:nvSpPr>
        <p:spPr>
          <a:xfrm>
            <a:off x="475800" y="37277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часто используют при работе с параллельными прямыми, когда появляются накрест лежащие или соответственные углы. Он помогает находить подобие быстро и точно.
</a:t>
            </a:r>
            <a:endParaRPr lang="en-US" sz="1415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подобия треугольников: по двум углам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 подобия: по двум сторонам и углу между ними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сравнить именно соответствующие стороны двух треугольников. Если их отношения одинаковы, это создаёт основу для вывода о подобии.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31857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Равный угол между ними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пропорции сторон, должен быть равен угол, заключённый между этими сторонами. Именно сочетание двух условий делает признак полным.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61014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брать любые стороны и любой угол наугад. Сначала нужно точно установить соответствие элементов, иначе вывод о подобии может быть неверным.
</a:t>
            </a:r>
            <a:endParaRPr lang="en-US" sz="131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75800" y="12292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пар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три стороны одного треугольника пропорциональны трём сторонам другого, треугольники подобны. Проверяют сразу все три отношения.
</a:t>
            </a:r>
            <a:endParaRPr lang="en-US" sz="1415" dirty="0"/>
          </a:p>
        </p:txBody>
      </p:sp>
      <p:sp>
        <p:nvSpPr>
          <p:cNvPr id="9" name="Text 2"/>
          <p:cNvSpPr txBox="1"/>
          <p:nvPr/>
        </p:nvSpPr>
        <p:spPr>
          <a:xfrm>
            <a:off x="475800" y="247852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отношения соответствующих сторон совпадают, фигуры имеют одинаковую форму. Это значит, что одна из них является увеличенной или уменьшенной копией другой.
</a:t>
            </a:r>
            <a:endParaRPr lang="en-US" sz="1415" dirty="0"/>
          </a:p>
        </p:txBody>
      </p:sp>
      <p:sp>
        <p:nvSpPr>
          <p:cNvPr id="10" name="Text 3"/>
          <p:cNvSpPr txBox="1"/>
          <p:nvPr/>
        </p:nvSpPr>
        <p:spPr>
          <a:xfrm>
            <a:off x="475800" y="37277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признак полезен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удобен в задачах, где известны только длины сторон. Тогда углы могут быть не даны, но подобие всё равно можно доказать.
</a:t>
            </a:r>
            <a:endParaRPr lang="en-US" sz="1415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подобия: по трём сторонам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подобны ли треугольники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признаков подобия в школьных задачах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сторон и углов показывает, как работает подобие на конкретном примере.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подобных треугольников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соответствующие стороны увеличились в 2 раза, а углы остались равными; значит, треугольники подобны.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геометрии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в чертежах, картах и планах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в чертежах, картах и планах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157900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 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 планы передают форму объекта в уменьшенном виде, поэтому по ним можно судить о настоящих размерах, не измеряя всё на месте. Это удобно при работе со зданиями, комнатами и деталями.
</a:t>
            </a:r>
            <a:endParaRPr lang="en-US" sz="1386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401643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дорога, река или квартал выглядят меньше, чем в действительности, но сохраняют взаимное расположение. Благодаря этому можно быстро оценить расстояния и выбрать удобный путь.
</a:t>
            </a:r>
            <a:endParaRPr lang="en-US" sz="140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3645397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помогает инженерам, архитекторам и школьникам сравнивать объекты, строить модели и проверять размеры. Даже простой рисунок становится точным инструментом, если выполнен в масштабе.
</a:t>
            </a:r>
            <a:endParaRPr lang="en-US" sz="14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35028"/>
            <a:ext cx="292200" cy="2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8150" y="1951261"/>
            <a:ext cx="292200" cy="259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35028"/>
            <a:ext cx="292200" cy="292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подобия и масштаба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как 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 сколько раз изображение меньше или больше реального объекта. Если все линейные размеры изменяются одинаково, сохраняется форма, а значит, действует подобие.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один сантиметр может означать десятки или сотни метров на местности. Это позволяет переносить данные с бумаги в реальный мир и наоборот без потери точности.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от модели к оригиналу или обратно используют один коэффициент для всех длин. Именно поэтому стены, дороги и контуры на чертеже остаются пропорциональными.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связан с длиной сторон, а площадь — с размером поверхности, поэтому они меняются по-разному.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периметр и площадь подобных фигур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коэффициент подобия, тем быстрее растёт площадь: она изменяется в квадрате коэффициента, а периметр — только в той же степени.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геометрии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3085" y="1244261"/>
            <a:ext cx="292200" cy="29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3273" y="2552356"/>
            <a:ext cx="292200" cy="233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583" y="3793611"/>
            <a:ext cx="231750" cy="309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в прямоугольных треугольниках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 гипотенузе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прямоугольном треугольнике проводят высоту к гипотенузе, образуются новые треугольники. У них появляются равные острые углы, поэтому они оказываются подобными.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подобных прямоугольных треугольников соответствующие стороны связаны одинаковыми отношениями. Это позволяет находить неизвестные отрезки, если известны хотя бы несколько других элементов.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без измерений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особенно полезен в задачах, где линейкой нельзя измерить нужный отрезок напрямую. Достаточно записать пропорцию и вычислить искомую длину.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недоступных объектов с помощью подобия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50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объект и опору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предмет известной высоты или длины тени, который стоит рядом с измеряемым объектом. Это создаёт удобную основу для сравнения по подобным треугольникам.
</a:t>
            </a:r>
            <a:endParaRPr lang="en-US" sz="1212" dirty="0"/>
          </a:p>
        </p:txBody>
      </p:sp>
      <p:sp>
        <p:nvSpPr>
          <p:cNvPr id="13" name="Text 3"/>
          <p:cNvSpPr txBox="1"/>
          <p:nvPr/>
        </p:nvSpPr>
        <p:spPr>
          <a:xfrm>
            <a:off x="2447683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Снять необходимые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измеряют высоту малого предмета и длины обеих теней или другие соответствующие отрезки. Важно, чтобы условия освещения и расположение объектов были одинаковыми.
</a:t>
            </a:r>
            <a:endParaRPr lang="en-US" sz="1183" dirty="0"/>
          </a:p>
        </p:txBody>
      </p:sp>
      <p:sp>
        <p:nvSpPr>
          <p:cNvPr id="14" name="Text 4"/>
          <p:cNvSpPr txBox="1"/>
          <p:nvPr/>
        </p:nvSpPr>
        <p:spPr>
          <a:xfrm>
            <a:off x="4625416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Составить пропорцию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записывают отношение соответствующих сторон. Если углы равны, можно приравнять дроби и выразить неизвестную величину через известные данные.
</a:t>
            </a:r>
            <a:endParaRPr lang="en-US" sz="1215" dirty="0"/>
          </a:p>
        </p:txBody>
      </p:sp>
      <p:sp>
        <p:nvSpPr>
          <p:cNvPr id="15" name="Text 5"/>
          <p:cNvSpPr txBox="1"/>
          <p:nvPr/>
        </p:nvSpPr>
        <p:spPr>
          <a:xfrm>
            <a:off x="6803148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вычисляют высоту дерева, ширину реки или расстояние до предмета. Такой способ особенно удобен, когда прямое измерение невозможно или опасно.
</a:t>
            </a:r>
            <a:endParaRPr lang="en-US" sz="121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вычислениями важно проверить, правильно ли установлены соответствующие стороны и углы.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 на подобие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вычислениями, а с неверным выбором соответствующих элементов и неправильным пониманием самого понятия подобия.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подобие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задач на треугольники, масштаб и измерения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школьных задач на подобие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 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длине тени можно найти высоту дерева, столба или дома. Для этого сравнивают маленький и большой треугольники, образованные предметами и солнечными лучами.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комнаты легко определить длину стены, расстояние между партами или положение двери. Здесь важно правильно читать масштаб и переводить сантиметры в реальные размеры.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и 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размеры уменьшенной модели, можно узнать размеры настоящего объекта. Такие задачи учат составлять пропорции и работать с коэффициентом подобия.
</a:t>
            </a:r>
            <a:endParaRPr lang="en-US" sz="1218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схеме можно вычислить расстояние до нужной точки, если известен масштаб. В таких заданиях обычно требуется не длинное рассуждение, а точный расчёт по данным.
</a:t>
            </a:r>
            <a:endParaRPr lang="en-US" sz="12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в природе и технике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Формы, которые повторяются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одного растения часто похожи друг на друга по общему очертанию, хотя отличаются размером. У некоторых снежинок и раковин тоже можно заметить одинаковую форму при разных размерах. Такие примеры показывают, что подобие встречается не только в геометрии, но и вокруг нас.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Модели, которые помогают изучать мир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технике подобие особенно важно для макетов зданий, автомобилей и самолётов. Уменьшенная модель повторяет внешний вид оригинала и позволяет безопасно проверять форму, пропорции и размещение деталей. Поэтому инженеры часто используют модели перед созданием настоящего объекта.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помогает видеть общее в разном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показывает, что фигуры могут быть одинаковыми по форме и разными по размеру. Зная признаки подобия, можно решать задачи, работать с масштабом и измерять недоступные объекты.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2026-05-29T00:47:54Z</dcterms:created>
  <dcterms:modified xsi:type="dcterms:W3CDTF">2026-05-29T00:47:54Z</dcterms:modified>
</cp:coreProperties>
</file>