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объединяет длину и направление в одном образе.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вектора: направление и длина в одном объекте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 важен в школе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вектор помогает описывать движение точнее, чем одно число. Он показывает не только величину, но и направление, а значит, нужен в геометрии, координатах и простых физических задачах.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вектор геометрически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показывает точку, от которой откладывают направленный отрезок. Именно с неё начинается движение или построение, поэтому она помогает точно задать положение векторной модели на чертеже.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указывает, куда направлен вектор. Если повернуть отрезок в обратную сторону, получится уже другой вектор, потому что направление является его обязательным признаком.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направленного отрезка показывает размер вектора. Её сравнивают с длинами других векторов и используют для нахождения модуля, когда важно понять, какой из них больше.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отрезок может изображать разные векторы, если изменить направление стрелки. Поэтому при чтении рисунка всегда нужно смотреть не только на длину, но и на ориентацию.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векторы на чертеже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со стрелкой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вектор обозначают строчной латинской буквой со стрелкой сверху: →a, →b, →c. Такое обозначение удобно, когда нужно кратко записать вектор в задаче или на рисунке.
</a:t>
            </a:r>
            <a:endParaRPr lang="en-US" sz="1042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началу и концу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точки, вектор записывают как →AB или →CD. Первая буква показывает начало, а вторая — конец направленного отрезка, поэтому запись сразу передаёт его ориентацию.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по длине и направлению вектор можно изобразить в разных местах чертежа. Обозначение помогает понять, что речь идёт о векторе как о геометрическом объекте, а не просто о линии.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 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рисунке нужны, чтобы не перепутать несколько стрелок разной длины и направления. При решении задач важно сверять именно обозначение, а затем уже сравнивать сам рисунок.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вектора и их 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из каких частей состоит вектор и что означает каждая из них.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вектора важны не только размер, но и направление; без них описание неполное.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Равными считают векторы, у которых одинаковые длина и направление. Их можно расположить в разных местах плоскости, но по свойствам они останутся одним и тем же типом векторов.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равные длины, но направлены в разные стороны. Это удобно, когда нужно показать обратное движение или сравнить перемещения, идущие навстречу друг другу.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указывает ни в какую сторону. Его используют как особый случай, когда перемещение отсутствует или сумма векторов взаимно компенсируется.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не путаться в задачах на сравнение и построение. Проверка длины и направления позволяет быстро понять, одинаковы ли векторы, противоположны ли они или различаются.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векторы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модели особенно полезны там, где важно одновременно учитывать направление и величину изменения.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области связаны с движением и физикой: именно там вектор описывает ситуацию точнее всего.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примеров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 размер вектора и не зависит от направления. Для нулевого вектора он равен нулю, поэтому такой вектор не задаёт перемещение.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модуля вектора из школьного курса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модуль нулевого вектора.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векторов шаг за шагом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длине, направлении и, при необходимости, координатах вектора.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 координатной плоскости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задают двумя точками: началом и концом. На координатной плоскости это позволяет сразу увидеть его положение и понять, в какую сторону направлено движение.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нуле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начало вектора совпадает с началом координат, его особенно удобно читать по осям. Такой вектор легко связывать с координатами точки, куда он приводит.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Координатное описание помогает работать без рисунка и выполнять вычисления. Оно особенно удобно в задачах, где нужно сравнить перемещения, найти смещение или проверить результат.
</a:t>
            </a:r>
            <a:endParaRPr lang="en-US" sz="11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 их смысл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осям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показывают, насколько он смещается по горизонтали и вертикали. Первая координата связана с осью OX, вторая — с осью OY, поэтому сразу видно направление движения на плоскости.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перед числом означает движение вправо или вверх, а минус — влево или вниз. По одному только знаку можно понять, в какую сторону направлен вектор по каждой оси.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без 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позволяет описать вектор даже тогда, когда чертежа нет. Это удобно в задачах, где нужно сравнить несколько векторов, выполнить вычисления или быстро проверить построение.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 перемещении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помогает в заданиях на движение по клеткам и на координатной плоскости. Ученику достаточно прочитать числа, чтобы восстановить направление и длину перемещения.
</a:t>
            </a:r>
            <a:endParaRPr lang="en-US" sz="10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векторов и их координат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координаты связаны с направлением движения вектора на плоскости.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каждой координаты указывает направление движения по своей оси, а нулевая пара координат означает отсутствие смещения.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примеры для школьного курса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и вертикальная составляющие вектора
</a:t>
            </a:r>
            <a:endParaRPr lang="en-US" sz="229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полный вектор, а его проекции на оси. Это помогает увидеть, какая часть движения задаётся вправо-влево, а какая — вверх-вниз.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составляющих больше, вектор сильнее смещён в соответствующем направлении. Нулевой вектор не имеет ни горизонтальной, ни вертикальной части.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координаты векторов для учебного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Первый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первый вектор и отмечают его конец. Именно от этой точки будет начинаться следующий вектор, чтобы показать последовательность перемещений.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Второй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второй вектор переносят параллельно так, чтобы его начало совпало с концом первого. При этом длина и направление второго вектора не меняются.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Сумма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вектор проводят от начала первого к концу второго. Он показывает общий результат двух действий и заменяет собой оба последовательных перемещения.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 на клетчатой бумаге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перенести в любое место листа, сохранив длину и направление. Это удобно, потому что сравнение и построение не зависят от того, где расположен рисунок.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итоговый вектор согласуется с количеством клеток и направлением, построение выполнено верно. Это особенно важно в простых задачах, где ответ нужно быстро проверить без вычислительных формул.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легко сверять ответ по клеткам: отдельно считают горизонтальное и вертикальное смещение. Такой способ помогает не перепутать направление и быстрее заметить ошибку в построении.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выполнить вычитание, используют вектор, направленный в обратную сторону. Он позволяет заменить операцию вычитания более наглядным построением и проверить результат по чертежу.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векторы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данные и выбрать правильный способ записи.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скорости в физике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на 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может ехать с одинаковой скоростью, но в разных направлениях. Запись «60 км/ч на восток» показывает не только величину, но и сторону движения, поэтому без направления полное описание было бы неполным.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по карте или по схеме, важно понимать, куда именно он смещается. Стрелка на изображении помогает увидеть направление движения, а подпись скорости уточняет, насколько быстро меняется положение.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игре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персонажи и объекты часто движутся по стрелкам и координатам. Там вектор скорости нужен, чтобы точно задать не просто быстроту, а траекторию и направление перемещения на экране.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начинать с вопроса: достаточно ли одного числа для описания величины. Если нужно ещё и направление, речь идёт о векторе.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величины описывают только размер, а векторные требуют указать направление. Это главное различие помогает не путать типы величин в задачах.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величин для курса геометрии и физики.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векторов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 стрелку или только на длину отрезка. Но у вектора важны оба признака сразу, иначе сравнение и построение дают неверный результат.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могут быть расположены в разных местах рисунка, поэтому одинаковое положение на чертеже не требуется. Нужно сравнить именно длину и направление, а не только внешний вид.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нулевом векторе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нулевую длину и не задаёт направления. Его часто пропускают, хотя в задачах он нужен как отдельный случай и может менять ответ.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координат важно правильно понимать знак каждой части записи. Минус показывает движение влево или вниз, а плюс — вправо или вверх, поэтому один неверный знак меняет смысл всего вектора.
</a:t>
            </a:r>
            <a:endParaRPr lang="en-US" sz="10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Вектор: коротко о главном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объединяет длину и направление, поэтому помогает точно описывать движение, положение и физические величины. Умение читать, сравнивать и складывать векторы делает геометрию понятнее и ближе к реальным задачам.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2026-06-03T12:01:21Z</dcterms:created>
  <dcterms:modified xsi:type="dcterms:W3CDTF">2026-06-03T12:01:21Z</dcterms:modified>
</cp:coreProperties>
</file>