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индивидуального развития: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организма и их значение для жизни и науки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развития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развития помогает выявлять причины заболеваний, изучать эволюцию и сохранять природу. Эмбриология важна для биотехнологий и медицины.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онтогенез: общее определение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– процесс развития отдельного организма от оплодотворения до смерти, включающий все этапы формирования и изменений.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делится на эмбриональный период, охватывающий время внутриутробного развития, и постэмбриональный – период жизни после рождения.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онтогенеза формируются все морфологические и функциональные признаки организма, обеспечивающие приспособленность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период: старт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начинается с оплодотворения и заканчивается рождением или вылуплением. В нем формируются основные органы и ткани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эмбрионального периода варьируется у разных видов и зависит от специфики их биологии и условий обитания.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эмбрионального развития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– серия быстрых митотических делений, в результате которых зигота превращается в многоклеточный эмбрион.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– образование нервной трубки, которая станет центральной нервной системой.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– процесс закладки и специализации органов, таких как сердце, мозг и органы чувств.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Гаструлация – формирование трех зародышевых листков - эктодермы, мезодермы и энтодермы – основа для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эмбрионологических исследований,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эмбрионального развития у разных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развития отражают разные темпы роста органов и приспособленность к среде обитания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большей продолжительностью эмбрионального периода развивают более сложные структуры и приспособления.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эмбриональный период так важен?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врожденных особенностей в эмбриональном периоде определяет дальнейшее здоровье и выживаемость индивида в окружающей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формируются все основные жизненно важные системы организма. Малейшие неполадки могут привести к серьезным порокам или даже гибели эмбриона.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Зародышевая индукция: влияние клеток друг на друга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индукции могут привести к неполноценному развитию органов и отклонениям в морфологии.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Зародышевая индукция – процесс, при котором одни клетки стимулируют развитие и дифференцировку соседних, направляя формирование тканей.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формирование глаза у позвоночных, где одни клетки запускают развитие сложных структур глаза.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развитие: этапы после рождения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организм продолжает расти, меняться и адаптироваться. В некоторых видах происходит выраженный метаморфоз, как у бабочек и лягушек.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созревание организма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наступает половое созревание, что обеспечивает возможность размножения и продолжения вида. Организм достигает функциональной зрелости.
</a:t>
            </a:r>
            <a:endParaRPr lang="en-US" sz="93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взрослость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начинается процесс старения, сопровождающийся снижением жизненных функций и завершением индивидуального развития в конце жизни.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завершение жизненного цикла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41835"/>
            <a:ext cx="4663800" cy="1459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животных,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и постэмбрионального периодов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формирует органы и структуры, а постэмбриональный обеспечивает рост и адаптацию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отвечает за формирование основных структур, а постэмбриональный – за их функционирование и развитие.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постэмбриональном периоде: особенности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 и амфибий характерен непрерывный рост на протяжении всей жизни, что связано с особенностями их клеточного деления и обновления тканей в зрелом состоянии.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и птиц рост ограничен определённым возрастом; после завершения скелетного роста дальнейшее увеличение размеров прекращается.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Ювенильный период — важный этап в жизни организма, когда идут активные морфологические и физиологические изменения, подготавливающие к взрослой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 выражается в различиях между самцами и самками, проявляясь в размерах, окраске или поведении, что связано с их биологическими ролями.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Метаморфоз: пример радикальных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насекомых, таких как бабочки, личинка проходит через куколочную стадию, после которой происходит преобразование в взрослую особь с совершенно новым строением и образом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амфибий метаморфоз проявляется в превращении головастика в лягушку, сопровождающемся изменением дыхательной, пищеварительной и опорно-двигательной систем под действием гормонов.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насекомого с полным превращением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от яйца до взрослой особи с изменениями в строении и функциях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непрямое развитие: в чем разница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характерно для млекопитающих и птиц — молодая особь похожа на взрослую, без промежуточных стадий с радикальными изменениями.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присуще насекомым и амфибиям, где наблюдаются личиночные стадии и метаморфоз для адаптации к разным условиям среды.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развития способствуют выживанию вида, обеспечивая оптимальное приспособление к окружающей среде и ресурсам.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 регуляции развития после рождения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Соматотропин у млекопитающих стимулирует рост костей и тканей в постэмбриональном периоде, обеспечивая нормальное увеличение тела.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насекомых ювенильный гормон поддерживает личиночные стадии, а экдизон запускает процесс метаморфоза, переключая развитие на взрослую форму.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гормонального баланса могут привести к задержкам роста, аномалиям в развитии или преждевременному переходу между стадиями.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и тестостерон отвечают за развитие половых признаков и наступление полового созревания у человека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метаморфоза головастик активно поглощает питательные вещества и теряет хвост, постепенно формируя конечности и лёгкие для жизни на суше.
</a:t>
            </a:r>
            <a:endParaRPr lang="en-US" sz="729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головастика в лягушку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быстро набирают массу после вылупления, осваивают летные навыки под опекой родителей, что важно для их выживания в дикой природе.
</a:t>
            </a:r>
            <a:endParaRPr lang="en-US" sz="795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обучение птенцов у птиц
</a:t>
            </a:r>
            <a:endParaRPr lang="en-US" sz="1211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млекопитающих детство и подростковый период продолжаются долго, что даёт время для формирования социальных и физических навыков.
</a:t>
            </a:r>
            <a:endParaRPr lang="en-US" sz="806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период взросления млекопитающих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у позвоночных: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15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генетических и внешних факторов на развитие
</a:t>
            </a:r>
            <a:endParaRPr lang="en-US" sz="2151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программа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задаёт последовательность развития и базовые параметры организма, определяя видовые и индивидуальные особенности.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окружающей среды воздействуют на скорость метаболизма и скорость роста у многих видов животных.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питание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пищи и качество среды обитания влияют на нормальное развитие, а её нарушение может вызвать отклонения и болезни.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развития: источники 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возникают из-за генетических мутаций, инфекций или воздействия токсинов во время беременности, что нарушает нормальные процессы формирования органов и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врождённые пороки сердца, расщелины позвоночника, отсутствие конечностей, а некоторые дефекты делают жизнь после рождения невозможной.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развития для биологии и медицины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онтогенеза помогает своевременно выявлять и предотвращать врождённые заболевания у человека и животных, улучшая качество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развитии организмов применяются для повышения эффективности селекции и сохранения биоразнообразия в природоохранных программах.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регенеративной медицины и биотехнологий основываются на понимании механизмов развития и восстановления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единство и значимость этапов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и постэмбриональный периоды вместе формируют структуру и функции организма, обеспечивая адаптацию и жизнеспособность, что критично для науки и практики.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2026-05-09T21:46:08Z</dcterms:created>
  <dcterms:modified xsi:type="dcterms:W3CDTF">2026-05-09T21:46:08Z</dcterms:modified>
</cp:coreProperties>
</file>