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ходьба: как о движении рассказывает 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называют движение и помогают говорить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о движении часто встречаются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движении встречаются почти везде: в книгах, в заданиях, в разговорах и даже в правилах безопасности. Они помогают сразу понять, кто бежит, кто идёт и с какой скоростью.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 «бег» и «ходьба»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называет быстрое передвижение человека или животного. Оно показывает, что движение происходит в быстром темпе и требует больше усилий.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связаны с движением, но различаются по смыслу. Благодаря им в речи легко отличить быстрый способ передвижения от спокойного.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«ходьба» обозначает передвижение шагами. Это спокойный, ровный способ двигаться, без бега и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это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отвечает на вопрос «что?», значит, это имя существительное. Оно может называть не только действие, но и само явление. Например: «Бег помогает стать выносливым».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стоят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словом «бег» часто стоят слова «быстрый», «короткий», «спортивный». Они уточняют, какой именно бег имеется в виду, и делают предложение точнее.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«ходьба»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«ходьба» тоже отвечает на вопрос «что?», значит, это имя существительное. Оно называет движение шагами и часто встречается в спокойных описаниях прогулки.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«спокойная ходьба», «быстрая ходьба», «ходьба по аллее». Такие сочетания помогают представить ровный шаг и тихий, размеренный темп.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к слову «бег»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полезны в 3 классе. Они учат находить общую часть слова и замечать, как меняется его форма и значение.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«бег» подходят родственные слова «бегать» и «бегун». В них слышна общая часть, которая подсказывает связь по смыслу и звучанию.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«пробег» и «беговой» тоже связаны с тем же корнем. Они помогают увидеть, как одно слово образует целую семью похожих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48" y="1890721"/>
            <a:ext cx="282938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к слову «ходьба»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называют действие передвижения шагами. Оно близко по смыслу к слову «ходьба» и помогает увидеть общий смысл 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описывает, как именно человек идёт. Оно связано с движением и показывает особенность шага, а не саму скорость.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Походка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тоже содержат общий смысл движения, но в других значениях. Важно смотреть не только на звучание, но и на смысл.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 восходить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сравнении помогают увидеть разницу между названием действия и самим действием.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существительное и глагол, отличие становится заметнее. Такой приём помогает школьнику быстрее узнать часть речи по смыслу и вопросу.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«бег» часто добавляют слова «быстрый», «короткий», «спортивный». Они помогают понять, какой именно это бег и в какой ситуации он происходит.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подобрать удачное слово-признак, предложение звучит выразительнее. Речь становится не только правильной, но и живой, как маленький рассказ.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«ходьба» подходят слова «спокойная», «медленная», «длительная», «полезная». Такие сочетания делают описание движения более точным и понятным.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точнее описать движение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слово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определить слово, его смысл и место в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со словом «бег»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может быть главным словом в предложении: оно называет движение как занятие или явление, о котором рассказывают в первую очередь.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«бег» звучит по-разному в разных фразах: он может укреплять здоровье, быть упражнением на уроке или характеристикой спортсмена.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спортивном тексте «бег» часто сочетается со словами «быстрый», «короткий», «утренний». Такие слова помогают точнее представить, какой именно бег описан.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со словом «ходьба»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 спешки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бывает спокойной и полезной, особенно во время прогулки. Ребёнок идёт по дорожке, смотрит по сторонам и не торопится. Такое движение легко представить на рисунке: ровный шаг, тихий двор и хорошее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шаги помогают не устать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на прогулке ходьба может быть медленной или быстрой, но она остаётся ровной и размеренной. Поэтому её удобно показывать рядом с парком, школьным двором или аллеей, где человек идёт спокойно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2560" y="3200400"/>
            <a:ext cx="2021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Слова-спутники: какие слова чаще стоят рядом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бывает быстрым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«бег» часто подходят слова, которые передают энергию и темп: быстрый, спортивный, короткий. Они помогают сразу представить активное движение.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бывает спокойной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«ходьба» чаще соединяется с признаками спокойная, медленная, полезная. Такие слова подчеркивают ровный темп и мягкий характер движения.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бег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«утренний бег» звучит привычно и понятно. Оно подсказывает время, когда человек занимается, и делает фразу более точной.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ходьба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«длительная ходьба», сразу ясно: человек идёт долго и без спешки. Это сочетание делает описание движения живым и ясным.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близкие по смыслу слова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что происходит: человек спешит, тренируется или просто идёт спокойно. Ситуация уже подсказывает нужное слово.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 слово в речи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слово в предложение и слушаем, звучит ли оно точно: в коридоре — ходьба, на стадионе — бег.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темп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быстрое и энергичное, подходит «бег». Если шаг ровный и спокойный, лучше выбрать «ходьба».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слове «бег», поэтому его легко прочитать и запомнить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букв в слове «бег»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удобно замечать глазами и произносить без ошибок. Это помогает третьеклассникам не пропускать буквы при письме.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работа: как слова помогают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делает рассказ более энергичным: сразу слышится старт, скорость и движение вперёд. Оно хорошо подходит для короткого, яркого эпизода.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«ходьба» создаёт спокойное настроение: шаги, ровный ритм, прогулка. С ним текст звучит мягче и помогает представить мир без спешки.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со словами урока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между «бег» и «ходьба» в коротком предложении. Такое задание учит понимать смысл слова по контексту.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нужное слово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выбирает подходящее прилагательное: быстрый бег или спокойная ходьба. Так тренируется точность речи и слух к словам.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признак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слова с общим корнем: бег — бегать, ходьба — ходить. Это помогает лучше видеть связь слов в языке.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родственное слово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слов «бег» и «ходьба»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речь точнее: одно показывает скорость, другое — размеренный шаг. Благодаря им язык умеет различать быстрый и спокойный ритм.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связаны с движением человека и помогают говорить о том, как он передвигается. Поэтому их часто встречают в рассказах, упражнениях и повседневной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«бег», и «ходьба» могут быть полезными для здоровья. В одном случае движение бодрит, в другом — помогает идти спокойно и долго.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полезны на уроке русского языка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слов просто составлять короткие предложения, потому что они знакомы детям из жизни. Школьнику легче говорить о том, что он уже видел сам.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их примере легко повторять части речи: что слово называет — действие, его название или признак. Это хорошая тренировка для внимательного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удобно учиться подбирать родственные слова и замечать общий корень. Такое задание развивает наблюдательность и помогает понимать строение слов.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выбирать точное слово по смыслу. Это важный навык: в тексте не должно быть путаницы, даже если речь идёт всего о двух похожих темах.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слова — два разных оттенка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и «ходьба» называют разные способы передвижения, поэтому помогают говорить точно и понятно. А точное слово, как хороший помощник, сразу делает мысль яснее.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2026-05-22T00:56:05Z</dcterms:created>
  <dcterms:modified xsi:type="dcterms:W3CDTF">2026-05-22T00:56:05Z</dcterms:modified>
</cp:coreProperties>
</file>