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океаны: курс географии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Землю через материки, океаны и их связи.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океаны — это основа географии: по их расположению, размерам и взаимосвязям можно объяснить климат, рельеф и жизнь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материки и океаны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курс материков и океанов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объясняет, где расположены материки и океаны, какие у них границы и как они связаны с экватором, полушариями и соседними территориями.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вывод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темы учит сравнивать объекты, находить закономерности и делать выводы по карте, а не только запоминать названия.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связи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как строение земной поверхности влияет на климат, распределение природных зон, реки, озёра и особенности береговой линии.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хозяйство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уделяется тому, как люди используют территорию, какие ресурсы получают и почему хозяйство в разных местах отличается.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 карта: язык географии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объёмно и помогает увидеть её форму, положение экватора, полюсов и материков без искажений, характерных для плоской карты.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Земли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удобна для сравнения расстояний, направлений и взаимного положения объектов. Она позволяет быстро находить материки, океаны и крупные природные области.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объектов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передают реки, горы, границы, течения и глубины. Без них карта теряет точность и превращается в обычный рисунок.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обозначений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насколько уменьшена поверхность Земли. Он помогает оценить реальные размеры территорий и вычислить расстояние между объектами.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расстояния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 помогает прочитать не только расположение материков и океанов, но и их размеры, глубины и основные природные особенности.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легенды и масштаба невозможно точно определить местоположение объекта и сравнить его с другими территориями.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и её условные обозначения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 и масштаб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72575" y="1298100"/>
            <a:ext cx="28710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ориентиры на Земле
</a:t>
            </a:r>
            <a:endParaRPr lang="en-US" sz="2572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планету на Северное и Южное полушария. Чем дальше объект от экватора, тем обычно меньше тепла он получает в течение года.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материка относительно экватора влияет на количество солнечного тепла, продолжительность сезонов и набор природных зон.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материки расположены в разных частях полушарий, поэтому у них неодинаковые природные условия и набор живых организмов.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помогают определить долготу и точнее найти объект на карте. Это особенно важно при сравнении материков, океанов и климатических поясов.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суша и океаны имеют разные формы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Очертания материков меняются из-за движения литосферных плит. Поднятия и опускания земной коры формируют берега, острова, полуострова и крупные заливы.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плиты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 влияет на форму береговой линии и распределение высот. Горы, равнины и низменности определяют, как выглядит материк на карте.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поверхности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Океаническое дно устроено по-разному: выделяют шельф, материковый склон, ложе океана и глубоководные желоба. Эти формы задают общую структуру океана.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океана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строении берегов и дна влияют на морские течения, условия судоходства и размещение природных ресурсов, особенно на шельфе.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изучения материка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последовательность изучения материка от карты к природным и хозяйственным особенностям.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Евразии тянутся холодные пространства, а на юге встречаются тёплые и даже тропические области. Такой контраст делает материк удобным для сравнения природных зон и климата. На одной карте здесь соседствуют полярные и жаркие территории.
</a:t>
            </a:r>
            <a:endParaRPr lang="en-US" sz="92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больших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крупнейшие государства и самые густонаселённые районы мира. Здесь особенно заметна связь между равнинами, крупными реками, удобными для жизни территориями и развитием городов. Человек давно использует это разнообразие в хозяйстве.
</a:t>
            </a:r>
            <a:endParaRPr lang="en-US" sz="92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системы, равнины, леса, степи и пустыни образуют на материке сложную мозаику. Именно поэтому при изучении Евразии важно не только запоминать объекты, но и видеть их взаимное расположение на карте.
</a:t>
            </a:r>
            <a:endParaRPr lang="en-US" sz="995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самый большой материк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30,3 млн км²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помогает понять, почему материк включает и влажные экваториальные области, и обширные засушливые территории.
</a:t>
            </a:r>
            <a:endParaRPr lang="en-US" sz="1237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площадь Африки, второй по величине материк Земли.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247" y="1771425"/>
            <a:ext cx="3719905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материки отличаются по природным условиям и почему их изучают по единому плану.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каждый материк выделяется своей ведущей особенностью, а Евразия объединяет сразу несколько природных зон.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материков и океанов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в сравнении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24,7 млн км²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площадь Северной Америки объясняет, почему на одном материке соседствуют арктические территории, леса, степи и горы.
</a:t>
            </a:r>
            <a:endParaRPr lang="en-US" sz="1282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третий по площади материк мира.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North America; справочные географические данные
</a:t>
            </a:r>
            <a:endParaRPr lang="en-US" sz="693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 — не просто длинная река, а огромная водная система, вокруг которой формируются влажные леса. Здесь особенно заметна связь между обилием осадков, густой растительностью и полноводными реками.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леса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западной окраины материка и резко меняют природные условия. Чем выше в горы, тем холоднее воздух и беднее растительность, а реки становятся быстрыми и порожистыми.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стена Анд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Южной Америки выглядит более ровным и открытым. На равнинах легче проследить, как реки собирают воду с больших пространств и как природные зоны сменяются по мере удаления от экватора.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речные пути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Южной Америки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Австралии по пунктам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расположена далеко от других материков, поэтому её природа развивалась изолированно. Здесь сохранилось много эндемиков — видов, которые не встречаются больше нигде на Земле.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Изолированный материк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получает мало влаги, поэтому в центре и на западе преобладают пустыни и полупустыни. Это делает Австралию самым засушливым материком.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внутренний район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океаны влияют на побережья, но не смягчают засуху внутри страны. Разные природные условия легко увидеть на сравнении пустынь, саванн и более влажных прибрежных районов.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внутренние области
</a:t>
            </a:r>
            <a:endParaRPr lang="en-US" sz="1073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удобна для изучения связи между климатом, природными зонами и животным миром. На её примере видно, как изоляция и сухость формируют необычную природу.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особенности Антарктиды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почти полностью скрыта под ледяным щитом, который накапливался очень долго. Из-за этого материк отражает солнечный свет и остаётся самым холодным на планете.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щит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Постоянных жителей здесь нет, зато работают научные станции разных стран. Учёные наблюдают за погодой, толщиной льда, движением ледников и состоянием атмосферы.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станции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Антарктиды помогают понять изменения климата во всём мире. По её льдам можно судить о прошлом Земли и о том, как меняется природа сегодня.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 климату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показывает, насколько океаны различаются по масштабу. Их размеры влияют на движение воды, климат побережий и маршруты мореплавания.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заметно превосходит остальные, а Северный Ледовитый — самый маленький; это подчёркивает неравномерность распределения водных пространств Земли.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справочные географические данные о площадях океанов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Земли в сравнении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океана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воды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солёность воды меняются от экватора к полюсам и от поверхности к глубине. Эти различия помогают понимать, почему в океане формируются разные условия для жизни организмов.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строения дна зависят морские маршруты, рыболовство и размещение полезных ресурсов. Поэтому океан изучают не только как водное пространство, но и как часть природы Земли.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течений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 переносят большие массы воды на тысячи километров. Они способны согревать или охлаждать воздух над побережьями и заметно менять погоду.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Океанское дно не одинаково по всей площади. Шельф, материковый склон, глубоководные желоба и срединные хребты образуют сложный рельеф, который важно уметь читать на карте.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рельефа к хозяйству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показаны как цепочка: от природного условия к его влиянию на жизнь и использование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71733"/>
            <a:ext cx="438000" cy="38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карту помогает быстро находить материки, океаны, страны и природные объекты. Школьник учится понимать легенду, стороны горизонта и расположение объектов относительно друг друга.
</a:t>
            </a:r>
            <a:endParaRPr lang="en-US" sz="1145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направления и масштаба нужно для точных измерений и сравнения расстояний. Это помогает не только на географии, но и при работе с любыми схемами и планами.
</a:t>
            </a:r>
            <a:endParaRPr lang="en-US" sz="1129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данных в таблице учит выделять главное и делать выводы без лишних деталей. Так проще сопоставлять материки по климату, рельефу, населению и природным зонам.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выводы по картосхеме и профилю показывают, как связаны форма поверхности, реки и климат. Это развивает умение объяснять природные явления, а не только запоминать факты.
</a:t>
            </a:r>
            <a:endParaRPr lang="en-US" sz="1145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географические навыки
</a:t>
            </a:r>
            <a:endParaRPr lang="en-US" sz="29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Курс, который открывает карту Земли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материков и океанов учит видеть Землю как единую систему. Школьник начинает уверенно читать карту, сравнивать территории и объяснять, почему природа на разных участках планеты так непохожа.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2026-07-26T22:04:33Z</dcterms:created>
  <dcterms:modified xsi:type="dcterms:W3CDTF">2026-07-26T22:04:33Z</dcterms:modified>
</cp:coreProperties>
</file>