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Тимофеевич Аверченко: сатирик Серебряного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короткой сатиры, точно поймавший смех и тревоги своей эпохи.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 фоне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Аверченко писал в эпоху быстрого роста городов, расширения печати и общественных кризисов. Серебряный век усилил интерес к иронии, пародии и малым формам, а сатирическая проза стала точным языком для разговора о повседневных противоречиях.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Полного систематического образования он не получил и рано начал работать. Это сблизило его с живой городской средой и научило видеть людей без книжной условности.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взгляда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Севастополь с его многонациональным населением и смешением социальных типов развил у будущего писателя внимание к детали, разговорной реплике и комическому жесту.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1881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Аверченко родился в Севастополе в купеческой семье. Южный портовый город рано приучил его к разнообразию характеров, речей и бытовых наблюдений.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 в Севастополе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литературного пути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тексты Аверченко появились в региональной прессе и сатирических рубриках газет. Он быстро привлёк внимание кратким сюжетом, точной интонацией и неожиданной концовкой.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ранние публикации показали его умение находить смешное в обычной ситуации. Комизм строился не на грубой шутке, а на наблюдении за человеческой слабостью и самообманом.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начинающего автора была характерна лёгкость письма без назидательности. Именно это сделало его понятным широкой аудитории и выделило среди других юмористов своего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Петербургский период и журнал «Сатирикон»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Сатирикон как школа журнальной сатиры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1908 года Аверченко стал одной из центральных фигур «Сатирикона», а затем и его редактором. Журнал соединял прозу, фельетон, карикатуру и пародию, превращая сатиру в главный язык петербургской печатной культуры.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публика и узнаваемый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его юмор получил широкую известность. «Сатирикон» был рассчитан на читателя, который узнавал в текстах чиновников, мещан, литераторов и другие типажи повседневной городской жизни начала XX века.
</a:t>
            </a:r>
            <a:endParaRPr lang="en-US" sz="10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082714"/>
            <a:ext cx="517045" cy="459595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юмора и авторского стиля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живую речь, короткие реплики и естественный ритм диалога, поэтому даже острая сатира звучит легко и непринуждённо.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 Аверченко часто строится на резком сдвиге смысла: привычная бытовая сцена внезапно оборачивается комической развязкой и разоблачает героя.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возникает из несоответствия между самоуверенностью персонажа и реальностью. Читатель узнаёт в героях знакомые человеческие слабости.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для широкой аудитории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слог и ясная композиция делали тексты понятными гимназистам и городскому читателю, не снижая их сатирической остроты.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разнообразие прозы Аверченко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Жанровый выбор писателя тесно связан с журнальной культурой начала XX века и потребностью быстро откликаться на события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коротких форм показывает, что сила Аверченко — в лаконичном сюжете, живом отклике и точной сатирической развязке.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литературному корпусу А. Т. Аверченко; точная статистика по жанрам в изданных собраниях не приводится.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Аверченко высмеивает мещанство, чиновничьи привычки, школьную рутину и семейные недоразумения. В центре — повседневная жизнь, в которой мелкие слабости быстро становятся смешными.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чаще всего принадлежат к городскому среднему слою: это обыватели, служащие, гимназисты и литераторы, озабоченные статусом, впечатлением и внешней значимостью.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«Маленький человек» у Аверченко не трагичен, а комичен: он живёт иллюзиями, ошибается в оценке себя и потому постоянно оказывается в неловком положении.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дореволюционных рассказов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13085"/>
            <a:ext cx="6060571" cy="23974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книги и сборники Аверченко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книги показывают переход от лёгкой журнальной сатиры к более резкой эмигрантской интонации.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Дореволюционные сборники тяготеют к лёгкому комизму, а поздние книги усиливают политическую остроту и тему утраченной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Собрания сочинений и библиографические данные А. Т. Аверченко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Октябрьской революции Аверченко покинул Россию и оказался сначала в Константинополе, затем в Праге. Этот переезд стал для него не только биографическим разрывом, но и новой темой писательского размышления.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эмигрантских текстах усилились ностальгия, память о дореволюционном быте и ощущение исторической потери. Юмор остался, но стал резче и эмоционально напряжённее, чем в ранних петербургских рассказах.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 и эмиграция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типичный рассказ Аверченко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схема его юмористической прозы: от бытовой завязки к финальному разоблачению самообмана.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 выхода книги, в которой эмигрантская сатира Аверченко обрела особую резкость и горечь.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Аверченко, «Дюжина ножей в спину революции», 1921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вышел в эмиграции и стал одним из самых заметных откликов писателя на крушение старого мира.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3134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37241" y="2057985"/>
            <a:ext cx="445422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Аверченко и театр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401414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Сценические типажи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строит конфликт на узнаваемых масках: самоуверенный чиновник, растерянный обыватель, обидчивый литератор, и потому сцена быстро считывается зрителем.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2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и сценки Аверченко держатся на разговоре, где каждая реплика движет действие вперёд и сразу выявляет характер персонажа.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520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Миниатюра как спектакль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рассказы написаны почти как готовая театральная миниатюра: в них есть ритм, пауза, эффектная развязка и реплика-удар.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эмигрантского периода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часто переплетаются внутри одного текста, поэтому поздняя проза воспринимается как более напряжённая и личная.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ностальгии и политической сатиры показывает, что эмиграция сместила центр юмора от бытовой лёгкости к исторической боли.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эмигрантских рассказов и сборника «Дюжина ножей в спину революции» (1921)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у Аверченко всегда выдаёт его социальный тип: по интонации и словарю легко отличить чиновника, гимназиста, провинциала или самодовольного интеллигента.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предпочитает разговорную точность: просторечие, повторы, обрывки фраз и неловкие пояснения помогают раскрыть характер без прямых авторских комментариев.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из несоответствия между тем, как персонаж хочет выглядеть, и тем, что обнаруживает сама ситуация. Поэтому смешное часто одновременно психологично и правдоподобно.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острые эпизоды сохраняют лёгкость слога: сатирический эффект не давит на читателя, а заставляет узнавать в героях знакомые человеческие слабости.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персонажи и комическое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меняются темы и интонации в разные периоды творчества писателя.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меняется, но остаются узнаваемые черты: динамичный сюжет, меткая деталь и умение превращать наблюдение в сатиру.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дореволюционным и эмигрантским текстам А. Т. Аверченко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и эмигрантский Аверченко: сравнение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Аверченко запомнился как писатель, который сделал юмористический рассказ серьёзным литературным жанром. Его тексты читаются легко, но за лёгкостью скрыта точная социальная наблюдательность.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его проза ценна как художественный документ эпохи: в ней видны городские нравы, речевая среда и устойчивые человеческие привычки, которые не утратили узнаваемости.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Аверченко в литературной памяти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Аверченко остаётся актуальным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юмор работает и без знания всех исторических деталей, потому что опирается на повседневные ситуации и ясную человеческую психологию.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силу сохраняют тексты, где частное смешное превращается в универсальную сатиру на самоуверенность, суету и лицемерие.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художественных признаков прозы А. Т. Аверченко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0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3759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9259" y="2057985"/>
            <a:ext cx="445422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Произведения, важные для школьного изучения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 любви»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как Аверченко соединяет бытовую ситуацию с психологическим наблюдением: чувство здесь становится поводом для мягкой, но точной сатиры.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«Смерть африканского охотника»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полезен для анализа как пример тонкой иронии, где серьёзная тема раскрывается через неожиданное смещение ожиданий и комическую деталь.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«Русалка» и «Вечером»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произведениях особенно заметны пародийность, игра с интонацией и умение строить смешное на контрасте между фантазией и реальностью.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«Трагедия русского писателя»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увидеть, как автор высмеивает литературные амбиции, самолюбие и позу, превращая сам жанр писательской исповеди в объект иронии.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Аверченко: смех как точное зеркало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Аверченко показал, что юмор может быть не развлечением, а острым способом понять эпоху, человека и историю; именно поэтому его проза остаётся живой и сегодня.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2026-05-23T18:55:31Z</dcterms:created>
  <dcterms:modified xsi:type="dcterms:W3CDTF">2026-05-23T18:55:31Z</dcterms:modified>
</cp:coreProperties>
</file>