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часовых зон и ещё один календарный Новый год.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раз в России встречают Новый год?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удивляет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слишком большая, чтобы Новый год пришёл в один момент. Добавьте к этому Старый Новый год — и станет ясно, почему праздник будто повторяется несколько раз.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40033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стране — разное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восточных регионов встречают полночь раньше, чем западные. Для одной страны это обычная ситуация: время идёт по-разному, хотя дата праздника одна и та же.
</a:t>
            </a:r>
            <a:endParaRPr lang="en-US" sz="1377" dirty="0"/>
          </a:p>
        </p:txBody>
      </p:sp>
      <p:sp>
        <p:nvSpPr>
          <p:cNvPr id="9" name="Text 3"/>
          <p:cNvSpPr txBox="1"/>
          <p:nvPr/>
        </p:nvSpPr>
        <p:spPr>
          <a:xfrm>
            <a:off x="3305656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считаем
</a:t>
            </a:r>
            <a:pPr algn="l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считать только момент 00:00 по местному времени, получится несколько новогодних полуночей. А если добавить 13/14 января, появится ещё одна отдельная дата праздника.
</a:t>
            </a:r>
            <a:endParaRPr lang="en-US" sz="1484" dirty="0"/>
          </a:p>
        </p:txBody>
      </p:sp>
      <p:sp>
        <p:nvSpPr>
          <p:cNvPr id="10" name="Text 4"/>
          <p:cNvSpPr txBox="1"/>
          <p:nvPr/>
        </p:nvSpPr>
        <p:spPr>
          <a:xfrm>
            <a:off x="6071231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нужен точный счёт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вопрос звучит не как шутка, а как задача на внимательное считывание времени и календаря. Ответ зависит от того, что принять за «раз».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«раз»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полночь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смотреть не на тосты и не на подарки, а на сам момент наступления 00:00. Это и есть отдельный «раз» в каждом часовом поясе.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календарь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отдельно учитывается Старый Новый год: 13/14 января — это уже не новая полночь 1 января, а другая календарная дата с собственной традицией.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повтором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важны только реальные моменты наступления праздника. Повторение тостов по телевизору не считается, если не наступила новая полночь.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во времени внутри страны объясняет, почему новогодняя ночь не начинается одновременно.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№ 107-ФЗ «Об исчислении времени»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часовых зон сегодня действует в России.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Полночь приходит по очереди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новогодней полуночи по часовым зонам России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несколько крупных регионов, чтобы увидеть, как праздник движется по стране.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западнее регион, тем позже наступает полночь. Разница между крайними точками страны создаёт длинную цепочку новогодних встреч.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встречает раньше, кто позже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Действующие часовые зоны России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местному времени полночь наступает отдельно в каждой часовой зоне. Поэтому новогодняя ночь идёт не один раз, а целой цепочкой.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№ 107-ФЗ «Об исчислении времени»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отдельных новогодних полуночей получается в стране.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как новогодняя ночь «шагает» от востока к западу. Сначала наступает 1 января на Камчатке, а последней — в Калининграде.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Действующие часовые зоны России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Очередность новогодней полуночи
</a:t>
            </a:r>
            <a:endParaRPr lang="en-US" sz="2218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и последняя полуночи разделены почти всей страной по времени. Поэтому один праздник растягивается на несколько часов.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выглядит на практике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идёт волной
</a:t>
            </a:r>
            <a:pPr algn="ctr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новогодний эфир начинается на Дальнем Востоке. Пока одни города уже кричат «ура», в западной части страны ещё ждут своего часа и готовят шампанское к следующей полуночи. Так праздник будто движется по карте.
</a:t>
            </a:r>
            <a:endParaRPr lang="en-US" sz="1271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и третья волна
</a:t>
            </a:r>
            <a:pPr algn="ctr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очередь доходит до европейской части России. Телевизор снова становится главным проводником праздника: поздравления, бой курантов и тосты повторяются уже для новых зрителей, хотя календарная ночь остаётся той же самой.
</a:t>
            </a:r>
            <a:endParaRPr lang="en-US" sz="127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взялся Старый Новый год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календаря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реформы в России использовали юлианский календарь. Когда страна перешла на григорианский стиль, даты сдвинулись, и привычное «1 января» по старому счёту стало приходиться на 14 января по новому.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729400" y="216405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повод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этой разницы появился неофициальный, но очень живучий праздник. Его отмечают после официального Нового года, чаще всего спокойно и по-семейному, без большой суеты и строгих правил.
</a:t>
            </a:r>
            <a:endParaRPr lang="en-US" sz="1181" dirty="0"/>
          </a:p>
        </p:txBody>
      </p:sp>
      <p:sp>
        <p:nvSpPr>
          <p:cNvPr id="11" name="Text 4"/>
          <p:cNvSpPr txBox="1"/>
          <p:nvPr/>
        </p:nvSpPr>
        <p:spPr>
          <a:xfrm>
            <a:off x="729400" y="300190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в быту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Новый год не заменяет основной праздник. Он существует рядом с ним как память о старом летоисчислении и как удобный повод ещё раз собраться за столом.
</a:t>
            </a:r>
            <a:endParaRPr lang="en-US" sz="1181" dirty="0"/>
          </a:p>
        </p:txBody>
      </p:sp>
      <p:sp>
        <p:nvSpPr>
          <p:cNvPr id="12" name="Text 5"/>
          <p:cNvSpPr txBox="1"/>
          <p:nvPr/>
        </p:nvSpPr>
        <p:spPr>
          <a:xfrm>
            <a:off x="729388" y="381990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привычка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эта дата держится не в документах, а в обычаях. Люди могут поздравить друг друга, поставить угощение на стол и ещё раз почувствовать новогоднее настроение.
</a:t>
            </a:r>
            <a:endParaRPr lang="en-US" sz="11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появляется второй праздник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 календарная смена дала вторую новогоднюю дату.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7231" y="1205475"/>
            <a:ext cx="367763" cy="420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важнее для ответа?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по регионам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Часовые пояса объясняют основную часть ответа: в разных регионах полночь наступает в разное время. Поэтому Новый год «приходит» по стране не сразу, а по очереди, от востока к западу.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объединить оба фактора, получится точный вывод: пояса дают много отдельных полуночей, а календарь добавляет ещё один особый день. Значит, верный ответ — оба, но главный счёт делает время.
</a:t>
            </a:r>
            <a:endParaRPr lang="en-US" sz="1211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Календарная привычка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Новый год связан не с географией, а с календарём. Это отдельная дата, которая появилась после смены стиля и сохранилась как культурная традиция, а не как новый официальный выходной.
</a:t>
            </a:r>
            <a:endParaRPr lang="en-US" sz="12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часовых поясах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4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идёт волной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Камчатки и Чукотки до Калининграда страна проходит через 11 часовых зон. Поэтому 1 января начинается не одновременно, а постепенно, когда на востоке уже звучат поздравления.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0913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местное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ранняя полночь случается на востоке, а самая поздняя — на западе. Между ними проходит много часов, и в это время разные города встречают одну и ту же дату в своём режиме.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16256" y="2180525"/>
            <a:ext cx="23124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полуночей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слово «несколько» здесь подходит буквально. В России Новый год наступает не один раз в один момент, а много раз подряд — по местным часам.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удобная формула для запоминания: местные полуночи 1 января плюс отдельная календарная традиция дают двенадцать праздничных наступлений.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Логический вывод по материалам темы и действующим часовым зонам России.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праздничных наступлений получается, если считать оба смысла вместе.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350765"/>
            <a:ext cx="4228200" cy="7523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часам и по календарю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не путать два разных смысла вопроса: географический и календарный.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Часовые зоны дают основной счёт, а Старый Новый год добавляет одну дополнительную дату.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Часовые зоны России; традиция Старого Нового года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ответ не один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большая, поэтому одна и та же полночь не может наступить везде сразу. Восточные регионы входят в новый год раньше, а западные — заметно позже, и это видно на общей временной линии.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полночей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в стране 11 часовых зон, и каждая даёт свою полночь 1 января. Это не 11 разных праздников, а 11 последовательных моментов, которые идут друг за другом в течение ночи.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дата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Новый год добавляет ещё одну отдельную дату. Он не связан с часовыми поясами, поэтому работает как дополнительный праздничный день, а не как ещё одна полночь в ту же ночь.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главный вклад дают часовые пояса: они создают целую цепочку полуночей, а не один короткий момент.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часовых зон России; календарная традиция Старого Нового года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больше «раз»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двумя источниками заметна: время даёт большинство новогодних «раз», а календарная традиция — только одно дополнительное.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традиция сохранилась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старом стиле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календарь изменился, привычное январское поздравление не исчезло. Люди продолжили отмечать старую дату дома, в кругу семьи, потому что традиции часто живут дольше официальных правил. Так появился спокойный зимний праздник, который напоминает о прежнем счёте времени.
</a:t>
            </a:r>
            <a:endParaRPr lang="en-US" sz="1125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семейного круга
</a:t>
            </a:r>
            <a:pPr algn="ctr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эта дата стала знаком домашнего уюта. Для многих это ещё один повод собраться вместе, доесть праздничные угощения и продлить новогоднее настроение, хотя основной государственный праздник остаётся 1 января.
</a:t>
            </a:r>
            <a:endParaRPr lang="en-US" sz="127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простой: по местному времени Новый год наступает 11 раз, а Старый Новый год добавляет ещё одну дату. Вместе это 12 праздничных наступлений, но главный праздник всё равно один.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раз в итоге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2026-07-26T20:54:32Z</dcterms:created>
  <dcterms:modified xsi:type="dcterms:W3CDTF">2026-07-26T20:54:32Z</dcterms:modified>
</cp:coreProperties>
</file>