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материк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арктических льдов до тропиков: природа, люди и страны материка.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узнаем, где расположена Северная Америка, чем она отличается по рельефу и климату, кто здесь живёт и как люди бережно используют природу.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Северной Америке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Северная Америка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расположена в Северном и Западном полушариях, поэтому её территории тянутся от холодных арктических широт до тёплых районов у экватора.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омывают Северный Ледовитый, Атлантический и Тихий океаны. Такое положение влияет на климат, растительность, морские пути и жизнь прибрежных городов.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Северная Америка связана с Южной Америкой узким Панамским перешейком. Это важный участок суши для транспорта и природных миграций.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широт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с севера на юг делает материк очень разнообразным: здесь соседствуют полярные пустыни, леса, степи, пустыни и тропики.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крупнейшие территории материка по площади: Канада, США, Гренландия и Мексика.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 — третий по площади материк, а крупнейшие территории сосредоточены в его северной и центральной частях.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площади территорий: The World Factbook, Encyclopaedia Britannica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природные рекорды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Северной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физической карты материка показывает смену основных форм рельефа с запада на восток.
</a:t>
            </a:r>
            <a:endParaRPr lang="en-US" sz="19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Ниагара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 и Миссури образуют одну из крупнейших речных систем материка. Она важна для судоходства, сельского хозяйства и заселения внутренних районов.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3509309" y="2821418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озёрной системе относятся Верхнее, Мичиган, Гурон, Эри и Онтарио. Это крупнейшая группа пресных озёр на Земле, связанная между собой протоками и реками.
</a:t>
            </a:r>
            <a:endParaRPr lang="en-US" sz="1030" dirty="0"/>
          </a:p>
        </p:txBody>
      </p:sp>
      <p:sp>
        <p:nvSpPr>
          <p:cNvPr id="12" name="Text 4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Ниагарский водопад находится между озёрами Эри и Онтарио. Он известен не только красотой, но и огромной силой водного потока.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материка меняется с севера на юг и сильно зависит от океанов, широты и горных барьеров.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теплее климат; горы и океаны заметно смягчают или усиливают местные особенности.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физической карте и климатическим поясам Северной Америки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 зонам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материка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преобладают ель, сосна и пихта. Это холодные леса, где животным помогают густой мех, запасы пищи и умение долго переживать зиму.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 — это широкие травянистые пространства. Здесь растут высокие травы, а среди животных особенно известны бизоны, приспособленные к открытому ландшафту.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материка отличаются сухим климатом. В таких местах выживают кактусы, полынь и другие растения, которые экономят влагу и переносят жару.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расположена ближе к северу. Здесь растут мхи и лишайники, а из животных характерны белый медведь и карибу, хорошо приспособленные к холоду.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связаны между собой: животные мигрируют, а вода и ветер переносят семена и влагу. Поэтому изменения в одном месте влияют на другие территории.
</a:t>
            </a:r>
            <a:endParaRPr lang="en-US" sz="1050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выделяют кислород, удерживают почву и дают дом множеству видов. Без них реки мелеют, а животным становится труднее находить пищу и укрытие.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фильтры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влажные районы работают как природные фильтры: они очищают воду, задерживают загрязнения и уменьшают последствия сильных дождей и паводков.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защищают берега от волн и служат местом жизни для многих морских организмов. Чем разнообразнее природа, тем она устойчивее к засухам и пожарам.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биоразнообразие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 наследие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Инуиты, навахо, ирокезы, майя и многие другие народы живут в разных природных условиях и сохраняют собственные языки, знания и формы художественного творчества.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передаются через рассказы, песни, танцы, ремёсла и уважение к земле, воде и животным. Это важная часть истории материка и современного культурного наследия.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Ремёсла, орнаменты, одежда и жилища отражают местный климат и образ жизни. По ним можно понять, как люди приспосабливались к природе на протяжении веков.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коренных народах нужно точно и уважительно: без стереотипов, с вниманием к их прошлому, правам и роли в жизни Северной Америки сегодня.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притягивают людей возможностями работы, учёбы и транспорта, а миграции делают их особенно многоязычными и многокультурными.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показанных центрах городская роль очень велика: именно мегаполисы задают экономический и культурный ритм материка.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теме слайда; без статистического сравнения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городская жизнь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общий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объединяет деловое общение, образование и повседневную жизнь в США и Канаде, поэтому он слышен в школах, на улицах и в медиа почти повсюду.
</a:t>
            </a:r>
            <a:endParaRPr lang="en-US" sz="117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культурная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особенно важен в Мексике и во многих общинах юга США. Он заметен в музыке, кухне, праздниках и названиях городов, улиц и мест.
</a:t>
            </a:r>
            <a:endParaRPr lang="en-US" sz="1261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сохраняет сильные позиции в Квебеке и рядом с ним, а языки коренных народов поддерживают историческую память и связь с традициями предков.
</a:t>
            </a:r>
            <a:endParaRPr lang="en-US" sz="1261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языковые и культурные линии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культурные сцены Северной Америки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благодарения: семейный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2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столах Северной Америки праздник часто начинается раньше заката: семья собирается вместе, а в центре внимания оказывается благодарность за урожай и близость родных. В США и Канаде этот день стал традицией, которая объединяет поколения и напоминает о важности общих семейных ритуалов.
</a:t>
            </a:r>
            <a:endParaRPr lang="en-US" sz="838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Карнавал: улицы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 в странах региона превращают улицы в яркое движение музыки, костюмов и танца. В них заметны европейские, африканские и местные традиции, а сам праздник нередко становится способом показать город, его настроение и историю через цвет, ритм и уличное шествие.
</a:t>
            </a:r>
            <a:endParaRPr lang="en-US" sz="89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Бейсбол и хоккей: любимые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стадионе и в зале слышны два разных, но одинаково узнаваемых ритма: бейсбол и хоккей. Один ассоциируется с летним полем и командной тактикой, другой — со скоростью льда, сильным характером и особой спортивной культурой северной части материка.
</a:t>
            </a:r>
            <a:endParaRPr lang="en-US" sz="9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Канады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известна огромным количеством озёр, лесов и долгими холодными зимами. Природа влияет на образ жизни людей: рядом с крупными городами остаются большие пространства нетронутых территорий, а север страны особенно суров и малонаселён.
</a:t>
            </a:r>
            <a:endParaRPr lang="en-US" sz="1026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Оттава — столица, а Торонто, Монреаль и Ванкувер входят в число крупнейших и самых известных городов страны. Они различаются языковой средой, архитектурой и связями с побережьем или внутренними районами.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 лесную и горнодобывающую отрасли, а также на услуги. Важную роль играют транспорт, торговля и современные городские профессии, связанные с финансами, образованием и технологиями.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государственных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языки Канады — английский и французский. Двуязычие особенно заметно в государственных учреждениях, образовании и культурной жизни, прежде всего в провинциях с сильным франкоязычным наследием.
</a:t>
            </a:r>
            <a:endParaRPr lang="en-US" sz="10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США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Нью-Йорк, Вашингтон, Чикаго и Лос-Анджелес — не просто крупные города, а разные центры политики, транспорта, бизнеса, науки и культуры. Каждый из них задаёт свой образ страны.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 разным ритмом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Северо-восток и юг страны отличаются плотным населением, крупными городами и важной ролью старых промышленных и портовых центров. Здесь особенно заметны деловая активность и историческая застройка.
</a:t>
            </a:r>
            <a:endParaRPr lang="en-US" sz="896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Пространство страны объединяет разные природные зоны и хозяйственные уклады: от густонаселённых побережий до сельскохозяйственных районов и высокотехнологичных агломераций.
</a:t>
            </a:r>
            <a:endParaRPr lang="en-US" sz="960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инноваций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США известны как один из мировых лидеров в технологиях, киноиндустрии и университетском образовании. Эти сферы привлекают студентов, специалистов и творческих людей со всего мира.
</a:t>
            </a:r>
            <a:endParaRPr lang="en-US" sz="9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на стыке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Мексики связывает материки и берега двух океанов. На севере заметнее сухие районы, а внутри страны тянутся горы и плато. Такое положение делает ландшафты очень разными: от жарких побережий до возвышенных и более прохладных территорий.
</a:t>
            </a:r>
            <a:endParaRPr lang="en-US" sz="950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Мексики строится на кукурузе, фасоли, перце и свежих местных продуктах. Еда здесь часто связана с семейными традициями, а её яркий вкус давно стал одной из самых узнаваемых черт страны.
</a:t>
            </a:r>
            <a:endParaRPr lang="en-US" sz="104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язык
</a:t>
            </a:r>
            <a:pPr algn="l" indent="0" marL="0">
              <a:lnSpc>
                <a:spcPct val="100000"/>
              </a:lnSpc>
              <a:buNone/>
            </a:pPr>
            <a:r>
              <a:rPr lang="en-US" sz="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мексиканской культуре чувствуется древнее наследие майя и ацтеков, а испанский язык стал основой повседневного общения. В городах и на площадях это видно в архитектуре, праздниках и уважении к исторической памяти.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Мексики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выделяются Центральная Америка и Карибы: природой, туризмом и выгодным морским положением.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региона тёплый морской характер: природа и положение у воды поддерживают туризм, торговлю и связь между островами и материком.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характеристика региона по географии Северной Америки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Центральной Америки и Карибов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материка сильно зависит от природных условий: на одних территориях удобнее земледелие, на других — промышленность, финансы или перевозки.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становятся услуги и транспорт: именно они связывают сельские районы, города и порты в единую экономическую систему.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теме слайда; без статистического сравнения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хозяйство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природным ресурсам и экологии Северной Америки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риски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есть на материке и почему их использование нужно сочетать с охраной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ресурс даёт пользу, но при неосторожной добыче создаёт экологические проблемы для людей, животных и рек.
</a:t>
            </a:r>
            <a:endParaRPr lang="en-US" sz="13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что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удивляет масштабами природы, богатством культур и разными способами жизни людей. Проверьте себя и вспомните главное: материк требует и знаний, и бережного отношения.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2026-07-26T21:38:05Z</dcterms:created>
  <dcterms:modified xsi:type="dcterms:W3CDTF">2026-07-26T21:38:05Z</dcterms:modified>
</cp:coreProperties>
</file>