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64" y="0"/>
            <a:ext cx="410877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90000" y="1680150"/>
            <a:ext cx="4154400" cy="16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и развитие рыб: ключевые аспекты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4590075" y="3832150"/>
            <a:ext cx="4154400" cy="1039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способов размножения, особенностей жизненного цикла и адаптаций рыб.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176343"/>
            <a:ext cx="4442400" cy="31973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100" y="1594875"/>
            <a:ext cx="3516300" cy="23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— самая большая группа позвоночных, насчитывающая более 34 тысяч видов. Они обитают во всех водоёмах, кроме Антарктиды, занимая разные экологические ниши благодаря разнообразным способам размножения.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174300" y="218994"/>
            <a:ext cx="87954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Рыбы: удивительное разнообразие и экологическая роль
</a:t>
            </a:r>
            <a:endParaRPr lang="en-US" sz="2100" dirty="0"/>
          </a:p>
        </p:txBody>
      </p:sp>
      <p:sp>
        <p:nvSpPr>
          <p:cNvPr id="7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рыб половая система разделена на мужскую и женскую: самки имеют яичники, самцы — семенники, где формируются яйцеклетки и сперматозоиды.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2619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Нередко у видов наблюдается половой диморфизм — заметные внешние различия между самками и самцами, например, яркая окраска или форма плавников у самцов гуппи.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2829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половых клеток происходит внутри специализированных желез, обеспечивающих готовность к размножению в определённые периоды.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174300" y="251050"/>
            <a:ext cx="8728800" cy="77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половой системы рыб
</a:t>
            </a:r>
            <a:endParaRPr lang="en-US" sz="21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6900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рыб (около 95%) используют внешний способ оплодотворения: самка выпускает икру в воду, одновременно с этим самец выделяет молоки.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внешнего оплодотворения
</a:t>
            </a:r>
            <a:endParaRPr lang="en-US" sz="2100" dirty="0"/>
          </a:p>
        </p:txBody>
      </p:sp>
      <p:sp>
        <p:nvSpPr>
          <p:cNvPr id="6" name="Text 2"/>
          <p:cNvSpPr txBox="1"/>
          <p:nvPr/>
        </p:nvSpPr>
        <p:spPr>
          <a:xfrm>
            <a:off x="2584042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Оплодотворение происходит в воде, чаще всего над субстратом, что требует синхронного выпуска гамет для повышения шансов успеха.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751171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способ менее избирателен по отношению к потомству, поэтому рыбы откладывают большое количество икры, чтобы компенсировать потери.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918325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и успешность оплодотворения зависят от параметров среды: температуры, течения воды и присутствия хищников.
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251050"/>
            <a:ext cx="87954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нереста и их сезонность
</a:t>
            </a:r>
            <a:endParaRPr lang="en-US" sz="2100" dirty="0"/>
          </a:p>
        </p:txBody>
      </p:sp>
      <p:sp>
        <p:nvSpPr>
          <p:cNvPr id="8" name="Text 1"/>
          <p:cNvSpPr txBox="1"/>
          <p:nvPr/>
        </p:nvSpPr>
        <p:spPr>
          <a:xfrm>
            <a:off x="1119975" y="2200875"/>
            <a:ext cx="2170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— начало нереста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наступлением тёплого сезона многие виды начинают нерест, благодаря повышению температуры и удлинению светового дня.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485675" y="717900"/>
            <a:ext cx="2425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Групповой нерест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сельдь собирается большими косяками для одновременного выпуска икры, что увеличивает шансы оплодотворения.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309900" y="3586350"/>
            <a:ext cx="2425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Парный нерест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судака нерест проходит парами, где самец и самка активно взаимодействуют для максимального успеха.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684825" y="1923550"/>
            <a:ext cx="2170500" cy="1209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Массовый нерест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Лосось демонстрирует массовые миграции к местам рождения, собираясь для одновременного нереста в больших количествах.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4300" y="749358"/>
            <a:ext cx="3650100" cy="131888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4300" y="2164808"/>
            <a:ext cx="3650100" cy="131888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4300" y="3580258"/>
            <a:ext cx="3650100" cy="131888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53350" y="115345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Травянистые отмели как безопасные кладки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рыбы выбирают мелководья с густой растительностью, где икра защищена от течений и хищников. Это повышает шансы выживания будущего поколения.
</a:t>
            </a:r>
            <a:endParaRPr lang="en-US" sz="953" dirty="0"/>
          </a:p>
        </p:txBody>
      </p:sp>
      <p:sp>
        <p:nvSpPr>
          <p:cNvPr id="10" name="Text 2"/>
          <p:cNvSpPr txBox="1"/>
          <p:nvPr/>
        </p:nvSpPr>
        <p:spPr>
          <a:xfrm>
            <a:off x="4153350" y="256890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Гнёзда окуня и сома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виды создают простые углубления в грунте или накапливают растения, чтобы обеспечить лучшее прикрепление икры и защиту от врагов.
</a:t>
            </a:r>
            <a:endParaRPr lang="en-US" sz="953" dirty="0"/>
          </a:p>
        </p:txBody>
      </p:sp>
      <p:sp>
        <p:nvSpPr>
          <p:cNvPr id="11" name="Text 3"/>
          <p:cNvSpPr txBox="1"/>
          <p:nvPr/>
        </p:nvSpPr>
        <p:spPr>
          <a:xfrm>
            <a:off x="4153350" y="398435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территорий на нерестилищах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активно охраняют выбранные места от сородичей и хищников, что снижает риск потери икры и способствует успешному воспроизводству.
</a:t>
            </a:r>
            <a:endParaRPr lang="en-US" sz="953" dirty="0"/>
          </a:p>
        </p:txBody>
      </p:sp>
      <p:sp>
        <p:nvSpPr>
          <p:cNvPr id="12" name="Text 4"/>
          <p:cNvSpPr txBox="1"/>
          <p:nvPr/>
        </p:nvSpPr>
        <p:spPr>
          <a:xfrm>
            <a:off x="239600" y="251050"/>
            <a:ext cx="8730300" cy="2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мест для нереста у рыб
</a:t>
            </a:r>
            <a:endParaRPr lang="en-US" sz="2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825" y="1974565"/>
            <a:ext cx="3832800" cy="161352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между яйцекладущими и живородящими рыбами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4911450" y="1891402"/>
            <a:ext cx="3652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вкладки показывают категории рыб, способы размножения и тип оплодотворения.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911450" y="2927325"/>
            <a:ext cx="3652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отличие — место развития зародыша: вне тела или внутри мамы.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911450" y="3981750"/>
            <a:ext cx="36522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8 класс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61275" y="492400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Срок развития икры зависит от вида и температуры воды, например, у карася инкубация занимает 3-6 дней.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361275" y="2060575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трёхиглой колюшки период может достигать 10 дней, а у осетровых икра развивается около двух недель при оптимальных условиях.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361275" y="3628750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вода с достаточным кислородом и стабильной температурой необходима для успешного вылупления личинок.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04250" y="450100"/>
            <a:ext cx="31338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Продолжительность инкубации икры
</a:t>
            </a:r>
            <a:endParaRPr lang="en-US" sz="21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8900" y="2872140"/>
            <a:ext cx="3623400" cy="197447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38900" y="836528"/>
            <a:ext cx="3623400" cy="197447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320050" y="3181647"/>
            <a:ext cx="4327800" cy="14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Компенсирующий эффект высокой смертности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Большое количество икры гарантирует, что хотя бы небольшое число молоди доживёт до взрослой стадии, поддерживая популяцию вида.
</a:t>
            </a:r>
            <a:endParaRPr lang="en-US" sz="1200" dirty="0"/>
          </a:p>
        </p:txBody>
      </p:sp>
      <p:sp>
        <p:nvSpPr>
          <p:cNvPr id="10" name="Text 1"/>
          <p:cNvSpPr txBox="1"/>
          <p:nvPr/>
        </p:nvSpPr>
        <p:spPr>
          <a:xfrm>
            <a:off x="4320175" y="1140779"/>
            <a:ext cx="4327800" cy="14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Рыбы, откладывающие миллионы икринок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Сельдь и треска выпускают огромное число икринок одновременно, чтобы обеспечить достаточный шанс выжить потомству несмотря на крупных хищников.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2" name="Text 3"/>
          <p:cNvSpPr txBox="1"/>
          <p:nvPr/>
        </p:nvSpPr>
        <p:spPr>
          <a:xfrm>
            <a:off x="505400" y="288925"/>
            <a:ext cx="8142300" cy="4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Массовое размножение — стратегия выживания
</a:t>
            </a:r>
            <a:endParaRPr lang="en-US" sz="2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77675" y="1215700"/>
            <a:ext cx="3805200" cy="192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 миллиона
</a:t>
            </a:r>
            <a:endParaRPr lang="en-US" sz="4200" dirty="0"/>
          </a:p>
        </p:txBody>
      </p:sp>
      <p:sp>
        <p:nvSpPr>
          <p:cNvPr id="6" name="Text 1"/>
          <p:cNvSpPr txBox="1"/>
          <p:nvPr/>
        </p:nvSpPr>
        <p:spPr>
          <a:xfrm>
            <a:off x="243125" y="896750"/>
            <a:ext cx="3826500" cy="35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икры у рыб варьирует от десятков до миллионов, компенсируя низкий процент выживаемости потомства.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883675" y="3664863"/>
            <a:ext cx="37587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икринок откладывает осётр за один нерест, показывая стратегию выживания через количество.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пособие по ихтиологии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4300" y="749358"/>
            <a:ext cx="3650100" cy="131888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4300" y="2164808"/>
            <a:ext cx="3650100" cy="131888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4300" y="3580258"/>
            <a:ext cx="3650100" cy="131888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53350" y="115345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икры и мальков цихлид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Самки цихлид активно охраняют икру, защищая её от хищников и регулярно обмахивая плавниками для насыщения кислородом. Такой уход значительно повышает выживаемость потомства в условиях пресноводных водоёмов.
</a:t>
            </a:r>
            <a:endParaRPr lang="en-US" sz="953" dirty="0"/>
          </a:p>
        </p:txBody>
      </p:sp>
      <p:sp>
        <p:nvSpPr>
          <p:cNvPr id="10" name="Text 2"/>
          <p:cNvSpPr txBox="1"/>
          <p:nvPr/>
        </p:nvSpPr>
        <p:spPr>
          <a:xfrm>
            <a:off x="4153350" y="256890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Уникальная роль морских коньков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Самцы морских коньков вынашивают икру в специальной сумке на брюшной поверхности. Там зародыши получают питание и защиту, что заметно увеличивает шансы на успешное развитие и выживание молоди.
</a:t>
            </a:r>
            <a:endParaRPr lang="en-US" sz="953" dirty="0"/>
          </a:p>
        </p:txBody>
      </p:sp>
      <p:sp>
        <p:nvSpPr>
          <p:cNvPr id="11" name="Text 3"/>
          <p:cNvSpPr txBox="1"/>
          <p:nvPr/>
        </p:nvSpPr>
        <p:spPr>
          <a:xfrm>
            <a:off x="4153350" y="398435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Ротовая забота у листьянов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Листьяны переносят мальков в ротовой полости, где они получают защиту от хищников и благоприятные условия для роста. Это позволяет молодым рыбам быстрее адаптироваться к внешней среде после выпуска.
</a:t>
            </a:r>
            <a:endParaRPr lang="en-US" sz="953" dirty="0"/>
          </a:p>
        </p:txBody>
      </p:sp>
      <p:sp>
        <p:nvSpPr>
          <p:cNvPr id="12" name="Text 4"/>
          <p:cNvSpPr txBox="1"/>
          <p:nvPr/>
        </p:nvSpPr>
        <p:spPr>
          <a:xfrm>
            <a:off x="239600" y="251050"/>
            <a:ext cx="8730300" cy="2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ухода за потомством у разных видов рыб
</a:t>
            </a:r>
            <a:endParaRPr lang="en-US" sz="2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2261000"/>
            <a:ext cx="1908600" cy="23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Внешнее оплодотворение преобладает у костистых рыб: во время нереста икра и молоки выбрасываются в воду одновременно, обеспечивая оплодотворение вне тела родителей.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431692" y="2261000"/>
            <a:ext cx="1908600" cy="23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способ требует большого количества икры из-за высокой убыли потомства на ранних стадиях развития, но облегчает распространение и выживание в разнообразных условиях.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4689083" y="2261000"/>
            <a:ext cx="1908600" cy="23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оплодотворение свойственно живородящим рыбам и некоторым хрящевым видам, что позволяет потомству развиваться в замкнутой и защищённой среде матки.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946475" y="2261000"/>
            <a:ext cx="1908600" cy="23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Данный способ репродукции повышает выживаемость молодняка в сложных условиях и снижает зависимость от внешних факторов среды.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1" name="Text 5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Внешнее и внутреннее оплодотворение рыб
</a:t>
            </a:r>
            <a:endParaRPr lang="en-US" sz="2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525" y="1268222"/>
            <a:ext cx="8349900" cy="2999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4500" y="251050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развития рыбы от икры до взрослой особи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394500" y="704425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фазы жизненного цикла с ключевыми условиями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0925" y="2331125"/>
            <a:ext cx="2363100" cy="16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воды существенно ускоряет или замедляет эмбриональное развитие: при высоких значениях скорость вылупления личинок увеличивается.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380781" y="2331125"/>
            <a:ext cx="2363100" cy="16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кислорода и загрязнение вод окружения приводят к снижению выживаемости молодых особей вследствие проблем с обменом веществ и ростом.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243625" y="2331125"/>
            <a:ext cx="2363100" cy="16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Дополнительные факторы, такие как световой день, солёность и течение, влияют на интенсивность размножения и поведение нерестящихся рыб.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8" name="Text 4"/>
          <p:cNvSpPr txBox="1"/>
          <p:nvPr/>
        </p:nvSpPr>
        <p:spPr>
          <a:xfrm>
            <a:off x="174300" y="251050"/>
            <a:ext cx="8728800" cy="77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факторов среды на развитие рыбы
</a:t>
            </a:r>
            <a:endParaRPr lang="en-US" sz="2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8900" y="2872140"/>
            <a:ext cx="3623400" cy="197447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38900" y="836528"/>
            <a:ext cx="3623400" cy="197447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320050" y="3181647"/>
            <a:ext cx="4327800" cy="14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Живорождение у акул и скатов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акул и скатов выкармливают эмбрионов внутри тела, рождая развитых и самостоятельных малышей. Такая стратегия даёт преимущество в условиях хищничества и переменных сред.
</a:t>
            </a:r>
            <a:endParaRPr lang="en-US" sz="1200" dirty="0"/>
          </a:p>
        </p:txBody>
      </p:sp>
      <p:sp>
        <p:nvSpPr>
          <p:cNvPr id="10" name="Text 1"/>
          <p:cNvSpPr txBox="1"/>
          <p:nvPr/>
        </p:nvSpPr>
        <p:spPr>
          <a:xfrm>
            <a:off x="4320175" y="1140779"/>
            <a:ext cx="4327800" cy="14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Живородящие пресноводные рыбы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Гуппи и меченосцы — популярные живородящие рыбки, воспроизводящие полностью сформированное потомство. Внутреннее оплодотворение и вынашивание обеспечивают высокую выживаемость молоди в течении всего периода развития.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2" name="Text 3"/>
          <p:cNvSpPr txBox="1"/>
          <p:nvPr/>
        </p:nvSpPr>
        <p:spPr>
          <a:xfrm>
            <a:off x="505400" y="288925"/>
            <a:ext cx="8142300" cy="4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живорождения у рыб
</a:t>
            </a:r>
            <a:endParaRPr lang="en-US" sz="2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925" y="1443500"/>
            <a:ext cx="267900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23606" y="1443500"/>
            <a:ext cx="301388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51775" y="1443500"/>
            <a:ext cx="267900" cy="2679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390525" y="2224675"/>
            <a:ext cx="2523600" cy="18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Маскировка икры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Икринки прячутся среди водных растений и на дне, что снижает риск обнаружения хищниками и повышает шансы на выживание.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3253600" y="2224675"/>
            <a:ext cx="2583900" cy="18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после нереста лососевых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Лососи погибают после нереста, обеспечивая мальков дополнительным источником питательных веществ в их первые дни жизни.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175650" y="2224675"/>
            <a:ext cx="2583900" cy="18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Скрытые места для икры угольной рыбы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Икра откладывается в защищённых каменных трещинах и полостях, что уменьшает воздействие хищников и неблагоприятных условий.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174300" y="251050"/>
            <a:ext cx="87954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Адаптивные механизмы защиты икры и потомства
</a:t>
            </a:r>
            <a:endParaRPr lang="en-US" sz="2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4300" y="749358"/>
            <a:ext cx="3650100" cy="131888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4300" y="2164808"/>
            <a:ext cx="3650100" cy="131888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4300" y="3580258"/>
            <a:ext cx="3650100" cy="131888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53350" y="115345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Европейский угорь и его миграция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Европейский угорь нерестится в Саргассовом море, а личинки проходят сотни километров к европейским рекам. Эта миграция требует сложной ориентировки и адаптации к разным средам.
</a:t>
            </a:r>
            <a:endParaRPr lang="en-US" sz="953" dirty="0"/>
          </a:p>
        </p:txBody>
      </p:sp>
      <p:sp>
        <p:nvSpPr>
          <p:cNvPr id="10" name="Text 2"/>
          <p:cNvSpPr txBox="1"/>
          <p:nvPr/>
        </p:nvSpPr>
        <p:spPr>
          <a:xfrm>
            <a:off x="4153350" y="256890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речных окуней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Окуни размножаются в пресной воде, где икра развивается быстро при благоприятных условиях. Молодь растёт в прибрежной зоне, постепенно переходя к самостоятельной добыче корма.
</a:t>
            </a:r>
            <a:endParaRPr lang="en-US" sz="953" dirty="0"/>
          </a:p>
        </p:txBody>
      </p:sp>
      <p:sp>
        <p:nvSpPr>
          <p:cNvPr id="11" name="Text 3"/>
          <p:cNvSpPr txBox="1"/>
          <p:nvPr/>
        </p:nvSpPr>
        <p:spPr>
          <a:xfrm>
            <a:off x="4153350" y="398435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морских тресок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трески откладывают огромные массы икры, из которой выживает лишь некоторая доля. Их потомство быстро развивается, приспосабливаясь к океаническим течениям и пищевым ресурсам.
</a:t>
            </a:r>
            <a:endParaRPr lang="en-US" sz="953" dirty="0"/>
          </a:p>
        </p:txBody>
      </p:sp>
      <p:sp>
        <p:nvSpPr>
          <p:cNvPr id="12" name="Text 4"/>
          <p:cNvSpPr txBox="1"/>
          <p:nvPr/>
        </p:nvSpPr>
        <p:spPr>
          <a:xfrm>
            <a:off x="239600" y="251050"/>
            <a:ext cx="8730300" cy="2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жизненных циклов рыб разнообразных экосистем
</a:t>
            </a:r>
            <a:endParaRPr lang="en-US" sz="2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6900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Весенний нерест характерен для многих пресноводных видов, таких как щука и лещ, обусловленный повышением температуры и удлинением светового дня.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и поведенческие особенности размножения рыб
</a:t>
            </a:r>
            <a:endParaRPr lang="en-US" sz="2100" dirty="0"/>
          </a:p>
        </p:txBody>
      </p:sp>
      <p:sp>
        <p:nvSpPr>
          <p:cNvPr id="6" name="Text 2"/>
          <p:cNvSpPr txBox="1"/>
          <p:nvPr/>
        </p:nvSpPr>
        <p:spPr>
          <a:xfrm>
            <a:off x="2584042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Лососи демонстрируют инстинкт возвращения к местам рождения, преодолевая большие расстояния для нереста в своих реках.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751171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Поведение по времени нереста варьируется в зависимости от климатических условий и доступности подходящих мест для икры.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918325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погоды, течение и солёность воды влияют на активность и успех размножения различных видов рыб.
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Массовое появление мальков обеспечивает пищевую базу для хищных птиц, крупных рыб и водных млекопитающих, поддерживая сложные пищевые цепи.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2619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численности рыбы нарушает биоразнообразие и устойчивость экосистем, ухудшая качество среды обитания.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2829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Биомасса рыб способствует регулированию органических процессов в воде, улучшая её экологическое состояние.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174300" y="251050"/>
            <a:ext cx="8728800" cy="77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роль рыб в водных сообществах
</a:t>
            </a:r>
            <a:endParaRPr lang="en-US" sz="21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0341" y="208425"/>
            <a:ext cx="4380518" cy="4687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3700" y="586450"/>
            <a:ext cx="3882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значение размножения для сохранения водных экосистем
</a:t>
            </a:r>
            <a:endParaRPr lang="en-US" sz="1575" dirty="0"/>
          </a:p>
        </p:txBody>
      </p:sp>
      <p:sp>
        <p:nvSpPr>
          <p:cNvPr id="6" name="Text 1"/>
          <p:cNvSpPr txBox="1"/>
          <p:nvPr/>
        </p:nvSpPr>
        <p:spPr>
          <a:xfrm>
            <a:off x="423700" y="2035825"/>
            <a:ext cx="3470700" cy="15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размножения обеспечивает адаптацию и выживание рыб, поддерживая стабильность популяций. Чистота водоёмов — ключ к сохранению биоразнообразия и ресурсов для будущих поколений.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2026-05-09T15:54:54Z</dcterms:created>
  <dcterms:modified xsi:type="dcterms:W3CDTF">2026-05-09T15:54:54Z</dcterms:modified>
</cp:coreProperties>
</file>