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неаллельных генов создают новые фенотипы и формируют биологическое разнообразие.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ключевые направления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неаллельных взаимодействий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появилось понимание, что наследование определяется не только аллелями одного гена, но и взаимодействием различных генов. Эти открытия изменили взгляды на генетику, эволюцию и медицину.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гены расположены в разных локусах и взаимодействуют, формируя уникальные фенотипы, отличающиеся от классических менделевских закономерностей.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такими генами приводят к сложным наследственным признакам, что затрудняет простое предсказание фенотипических расщеплений.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неаллельных генов и их роль в наследовании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разнообразие взаимодействий способствует расширению понимания наследственности и отражает реальную сложность генетического контроля признаков.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Комплементарность: обусловленное кооперацией формирование нового признака
</a:t>
            </a:r>
            <a:endParaRPr lang="en-US" sz="2713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проявляется, когда доминантные аллели двух различных генов совместно дают новый признак, отсутствующий при индивидуальном действии каждого гена. Это пример кооперативного действия генов.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у душистого горошка комбинирование доминантных аллелей отвечает за фиолетовый цвет цветка, а отсутствие хотя бы одного из них приводит к другим окраскам или отсутствию признака.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комплементарности с фенотипическим расщеплением 9:7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доминантных аллелей генов A и B создаёт новый фенотип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представляет собой подавление действия одного гена над другим, что влияет на проявление признака и меняет типичные генетические расщепления.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доминантном эпистазе супрессор доминантен и изменяет фенотипическое расщепление на 12:3:1, подавляя влияние другого гена.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механизмы подавления и разновидности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окрас шерсти у мышей, где ген C эпистатирует ген A, определяющий цвет, и отсутствие C ведёт к альбинизму.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эпистаз требует рецессивной гомозиготы супрессора, что приводит к соотношению 9:3:4 при наследовании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фенотипических расщеплений при эпистазе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доминантном эпистазе чаще наблюдается подавленный признак. Рецессивный эпистаз характеризуется большей долей выраженного признака.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расщеплениях отражают разные механизмы генетического подавления между взаимодействующими генами.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наследования, 2023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656763"/>
            <a:ext cx="4348200" cy="2947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комплементарности и эпистаза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механизмов и фенотипических проявлений неаллельных взаимодействий.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механизмах и типах расщеплений помогают точно идентифицировать вид взаимодействия генов.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генетической литературы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в наследовании слуха у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глухота возникает, когда нарушена функция хотя бы одного из двух ответственных генов, участвующих в развитии слухового аппарата.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подчёркивает важность изучения комплементарных взаимодействий для понимания наследственных заболеваний человека.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нормального слуха необходимы функциональные доминантные аллели обоих генов; их кооперативное действие регулирует развитие слуховых структур.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у кур: наследование окраски оперения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C отвечает за синтез белого пигмента, влияющего на оперение. При доминантном состоянии этого гена курица приобретает белую окраску, подавляя другие пигменты в шерсти.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белого цвета у кур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W блокирует проявление окрашивающих аллелей, приводя к белому оперению, даже если пигментные гены активны. Их взаимодействие — пример эпистаза, влияющего на фенотип птиц.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гена W в блокировке окраски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 обусловлен более чем сотней генов, каждый из которых вносит небольшой вклад, обеспечивая плавное распределение значений признака в популяции.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100+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генов контролирует рост человека, суммируя малые эффекты для непрерывного вариационного диапазона.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 человека, 2022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77144"/>
            <a:ext cx="4348200" cy="19886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признаки и число доминантных аллелей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выраженность признаков изменяется с увеличением числа доминантных аллелей нескольких полимерных генов.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доминантных аллелей повышает выраженность количественного признака, подтверждая суммируемую природу полимерии.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статистических исследований популяций, 2023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Плейотропия: многообразие эффектов одного гена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 может влиять одновременно на несколько физиологических процессов или признаков, что проявляется в разнообразии симптомов при его мутациях, как на клеточном, так и на организменном уровне.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объясняет, почему генетические заболевания могут сопровождаться множественными, порой кажущимися несвязанными, фенотипическими проявлениями.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же аллель снижает устойчивость к инфекциям из-за нарушений иммунной системы, но обеспечивает некоторую защиту от малярии, что иллюстрирует сложное влияние одного гена.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плейотропии служит мутантный аллель HBB, который приводит к серповидной форме эритроцитов, влияя на кислородную транспортировку и вызывая анемию.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скрещиваниях разных генетических линий происходит негативное взаимодействие неаллельных генов, приводящее к формированию нежизнеспособных гибридов на ранних этапах развития.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летальность: генетические барьеры скрещивания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способствует видообразованию, действуя как барьер, который ограничивает генетический обмен между разными популяциями или линиями.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моделях на мышах отмечена гибель эмбрионов, обусловленная определёнными генетическими комбинациями, препятствующая потомству и дальнейшему разведению.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фенотипических соотношений при доминантном и рецессивном эпистазе
</a:t>
            </a:r>
            <a:endParaRPr lang="en-US" sz="297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эпистаза изменяют доминирование и подавление, влияя на распределение фенотипов в потомстве.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эпистаз вызывает преобладание подавленного фенотипа, тогда как рецессивный эпистаз проявляется в меньшей его доле, отражая механизмы генетического взаимодействия.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генетические исследования, 2021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моделей наследования с учётом неаллельных взаимодействий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менделевских моделей с акцентом на аллельные взаимодействия и классические признаки.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геномики и биоинформатики для анализа комплексных взаимодействий, понимание экологических влияний на наследственные схемы.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 о полимерии и плейотропии, использование молекулярных методов для изучения сложных генетических взаимодействий.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века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Выявлены отклонения в наследовании, связаны с взаимодействиями неаллельных генов, введены понятия эпистаза и комплементарности.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9226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неаллельных взаимодействий в природе и человеке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взаимодействия влияют на цвет и устойчивость цветков, а также на сроки созревания культурных растений, что важно для оптимизации селекции.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неаллельных генов выражается в вариациях цвета кожи, групп крови и предрасположенности к комплексным заболеваниям.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человека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взаимодействуют при формировании окраса шерсти и структурных особенностей животных, улучшая адаптивные качества и продуктивность пород.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знания способствуют созданию устойчивых агрокультур, что обеспечивает стабильное производство продуктов питания в условиях меняющегося климата.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эти взаимодействия используются для селекции с улучшенными качествами, адаптированными к различным условиям содержания.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и научное значение изучения взаимодействий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понимание неаллельных взаимодействий помогает разрабатывать персонализированные схемы лечения, учитывая многофакторную природу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анализ позволяет выявлять закономерности наследования сложных признаков через скрещивание и анализ потомков.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методы используют статистику для измерения степени влияния каждого гена и их взаимодействий на фенотип.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неаллельных взаимодействий: аналитические подходы
</a:t>
            </a:r>
            <a:endParaRPr lang="en-US" sz="2713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Биоинформатические инструменты обрабатывают большие генетические данные для моделирования сложных сетей взаимодействий и прогноза фенотипов.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технологии, включая CRISPR/Cas9 и секвенирование, предоставляют возможность точного изменения и анализа генов.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сложных генетических взаимодействий расширяет рамки классической генетики, открывая перспективы в эволюции, селекции и персонализированной медицине для решения современных биологических задач.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неаллельных взаимодействий для будущего биологии и медицины
</a:t>
            </a:r>
            <a:endParaRPr lang="en-US" sz="292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2026-05-10T03:51:41Z</dcterms:created>
  <dcterms:modified xsi:type="dcterms:W3CDTF">2026-05-10T03:51:41Z</dcterms:modified>
</cp:coreProperties>
</file>