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вещественных чисел в памяти компьютера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Вещественные числа — двоичные приближения по стандарту IEEE 754: знак, порядок, мантисса.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Вещественные числа встречаются в программах почти везде: время, координаты, температура, скорость, расстояния и результаты вычислений. В школьном курсе это связывает двоичную запись, кодирование данных и точность алгоритмов.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школьной информатике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428462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3900" y="1428462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75331" y="1428462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05050" y="1435093"/>
            <a:ext cx="318300" cy="254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85169" y="1428462"/>
            <a:ext cx="234413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вещественные числа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Длины, массы и другие величины, которые меняются плавно, естественно задавать вещественными числами. Так компьютер хранит «почти как в жизни», но с ограниченной точностью, задаваемой форматом.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физические величины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экспериментах и моделировании температуры, давления и параметров среды удобно описывать непрерывно. Машинное представление позволяет работать с данными автоматически, хотя точное совпадение с формулами недостижимо.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 карте и в трёхмерии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объектов на плоскости и в пространстве — типичные вещественные значения. В географии и навигации важно соотношение диапазона и точности, чтобы различать близкие точки.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и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Скорость, траектория и углы поворота требуют вещественных чисел для расчётов управления. При выборе формата учитывают, насколько допустима ошибка, и как она повлияет на устойчивость алгоритма.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графике координаты, размеры и параметры освещения задаются числами с «плавающей точкой». Чем точнее формат, тем стабильнее рендеринг, но выше требования к памяти и вычислениям.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дробь в двоичной системе получается приближённой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0,1 в памяти не равна «0,1»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0,1 в десятичной записи кажется «простым», но в основании 2 оно превращается в бесконечную периодическую дробь. Поэтому память не может сохранить точную запись и хранит ближайшее представимое двоичное значение.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Ближайшее представимое значение заменяет точную дробь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Аналогичная ситуация возникает с 0,2, 0,3 и многими другими дробями: их двоичное представление тоже не заканчивается. В результате машинное число может отличаться от того, что мы ожидаем увидеть в учебнике.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75404"/>
            <a:ext cx="3832800" cy="12118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форматы IEEE 754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форматов float32 и float64 по структуре числа и оценке точности значащих цифр.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битов (прежде всего мантиссы) повышает точность и диапазон, но увеличивает объём данных.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IEEE 754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десятичного числа к двоичному представлению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кодирования по структуре IEEE 754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 знака фиксирует, положительное число или отрицательное. Это позволяет хранить и сравнивать значения по единому «каркасу» без отдельной логики для знака в алгоритмах.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определяет степень двойки и задаётся в смещённом виде. Такое хранение упрощает сравнение чисел и их обработку в аппаратуре и программах.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Мантисса содержит значащие биты и несёт основную долю точности. Вместе три части дают возможность представлять очень большие и очень малые числа компактно.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числа с плавающей точкой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более широкому формату увеличивает число разрядов мантиссы, поэтому «мелкие отличия» реже теряются при округлении.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прямую связь точности с размером мантиссы: больше битов — надёжнее вычисления, но выше стоимость хранения.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IEEE 754 (оценочные значения значащих цифр)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значащих цифр дают разные форматы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Нормализация приводит число к виду, где перед двоичной точкой стоит ровно одна значащая единица. Для ненулевых нормализованных значений эта единица известна заранее.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ведущая единица не хранится явно, она называется скрытым битом. Экономия одного бита позволяет выделить больше разрядов под мантиссу, увеличивая точность.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сохраняет тот же диапазон степеней, но делает представление числа «плотнее». В результате возрастает количество информации о дробной части при том же размере формата.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Нормализация и скрытый старший бит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530128"/>
            <a:ext cx="3832800" cy="9187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IEEE 754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приблизительных диапазонов и объёма памяти для одного значения в float32 и float64.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широкий диапазон достигается за счёт большего числа битов порядка, что требует большего объёма памяти.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чисел в популярных форматах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округления появляются уже на этапе перевода десятичной дроби в двоичную форму, если число не имеет конечной записи в системе счисления с основанием 2.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ошибки округления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мы выбираем ближайшее представимое значение, оно отличается от исходного. Дополнительная погрешность возникает из‑за ограниченной длины мантиссы, которая не хранит бесконечные цифры.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вычисления повторяются многократно — в циклах или при суммировании большого массива — небольшие расхождения не исчезают. Они постепенно накапливаются и могут изменить итоговую величину.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это важно учитывать при проверках, построении алгоритмов и сравнении результатов: «почти равно» часто означает «по определённым допускам», а не «строго равно». 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0,1 + 0,2 ≠ 0,3 в машинной арифметике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числа 0,1 и 0,2 представлены как ближайшие двоичные приближения, потому что в основании 2 эти значения имеют бесконечные периодические дроби. Поэтому они уже «чуть другие», чем в учебнике.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сумма в float64 может дать 0,30000000000000004. Этот пример показывает, что строгие сравнения вещественных чисел с помощью равенства бывают ненадёжны; полезно различать точное ожидание, машинное приближение и результат расчёта.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масштабах одна и та же «единица точности» становится другой: шаг между представимыми значениями растёт с увеличением экспоненты числа.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объясняет, почему при очень больших значениях мелкие изменения могут не отражаться в результате: вычисление просто «перескакивает» через доступные представимые числа.
</a:t>
            </a:r>
            <a:endParaRPr lang="en-US" sz="1177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оценки по IEEE 754: шаг между соседними нормализованными значениями (ULP) равен 2^(e−mantissa_bits) для соответствующей экспоненты.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между соседними числами зависит от их величины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325" y="2776955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431" y="523600"/>
            <a:ext cx="16743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600" y="530230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51613" y="2776955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значения IEEE 754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+0 и −0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стандарте различаются +0 и −0. В большинстве привычных сравнений они ведут себя одинаково, но в отдельных операциях и при анализе знака результат может отличаться.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вычисление выходит за допустимый диапазон, результат может стать +∞ или −∞. Это сигнал «переполнения» и дальнейшие операции уже распространяют особое значение по правилам IEEE 754.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NaN (не число)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NaN используют для обозначения неопределённости. Например, при вычислении 0/0 или при попытке извлечь квадратный корень из отрицательного числа в вещественной арифметике.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 программах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специальных значений означает, что ветвления и проверки должны учитывать случаи, когда число не похоже на обычное. Иначе алгоритм может дать неожиданные результаты без явной ошибки.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4691263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 вместо «равно»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вещественными числами надёжнее использовать допуски и специальные проверки (например, на NaN или бесконечности), чем полагаться только на строгие условия равенства.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переполнении и потере точности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типичные этапы обработки в IEEE 754: проверка диапазона, округление мантиссы и переход к специальным состояниям при ошибках представления.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935157"/>
            <a:ext cx="3832800" cy="16923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точности вычислений в простых примерах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машинное представление и округление приводят к отличию фактического результата от «математически ожидаемого». float64 обычно точнее, но погрешность не исчезает полностью.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может быть «почти равно», но не равно строго. float64 уменьшает погрешность за счёт большей мантиссы, однако сравнения всё равно требуют допусков.
</a:t>
            </a:r>
            <a:endParaRPr lang="en-US" sz="1055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демонстрации стандартных примеров IEEE 754 (различия из‑за двоичных приближений и округления).
</a:t>
            </a:r>
            <a:endParaRPr lang="en-US" sz="629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денежных расчётов лучше использовать целые числа в минимальных единицах — копейках, центах и т. п. Тогда вы избегаете двоичной арифметики и получаете точный результат на уровне единиц учёта.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численных методах применяют сравнение с допуском: проверяют, что разница меньше заранее выбранной величины, а не равенство «в точности». Это снижает риск ложных срабатываний.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повышают аккуратным порядком действий и группировкой слагаемых: сначала суммируют близкие по величине числа, а также используют специальные приёмы суммирования, уменьшающие накопление округлительных ошибок.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уменьшать ошибки при работе с дробями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с плавающей точкой лежат в основе компьютерной графики и игр, где нужно хранить координаты, углы и длины. Небольшие погрешности часто незаметны визуально, но важна скорость обработки.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инженерных расчётах и научном моделировании вещественные числа помогают описывать реальные процессы: температуры, давления, траектории и измерения. Там цена ошибки выше, поэтому чаще выбирают float64 или повышают точность алгоритма.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машинном обучении и обработке сигналов данные проходят через большое число вычислений, поэтому ошибки округления могут влиять на сходимость и качество моделей. Выбор формата влияет и на требования к памяти, и на время обучения.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проектировании систем приходится выбирать между компактностью и надёжностью: в массовых вычислениях удобнее float32, а там, где результат критичен, разумнее использовать float64 или специальные десятичные подходы.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вещественные числа особенно важны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скорость и точность: неизбежный компромисс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битов повышает точность, потому что больше разрядов мантиссы позволяет точнее описывать двоичные приближения исходного числа. Но за это приходится платить ростом объёма памяти и вычислительных ресурсов.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обработке больших массивов данных это напрямую влияет на скорость и на то, сколько значений можно хранить одновременно. Поэтому float32 обычно выбирают для массовых операций, а float64 — когда цена ошибки выше.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компьютера вещественные числа хранятся по IEEE 754 в виде двоичной нормализованной записи. Ограниченная мантисса, округление, переполнение и специальные значения формируют точность и поведение программ, поэтому выбор float32 или float64 влияет на корректность вычислений.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точность определяется тем, как число «помещается» в формат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2026-05-13T18:07:12Z</dcterms:created>
  <dcterms:modified xsi:type="dcterms:W3CDTF">2026-05-13T18:07:12Z</dcterms:modified>
</cp:coreProperties>
</file>