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Wh-вопросы: повторение для 6 класса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Wh-вопросы и учимся задавать точные вопросы.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Wh-вопросы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помогают узнать нужную информацию в учебнике, диалогах и устных ответах. Они начинаются с вопросительного слова и не требуют ответа yes/no, поэтому особенно полезны на уроках английского в 6 классе.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0525" y="2237181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6093" y="2237181"/>
            <a:ext cx="143438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вопросительные слова и их значения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задаёт вопрос о человеке. Его используют, когда нужно узнать, кто выполняет действие, кто пришёл, кто помогает или кто связан с ситуацией.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слово спрашивает о предмете, действии или информации. Оно подходит, когда нужно уточнить, что это такое, что происходит или что именно имеется в виду.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и when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помогает спросить о месте, а when — о времени. Эти слова часто встречаются в школьных заданиях, потому что они нужны для коротких и понятных ответов.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и which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спрашивает о причине, а which — о выборе из нескольких вариантов. Такие вопросы делают речь точнее и помогают не просто отвечать, а объяснять свой выбор.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How, how many, how much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спрашивает о способе или состоянии. How many используют с исчисляемыми предметами, а how much — с неисчисляемыми веществами и количествами, например водой, сахаром или временем.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276637"/>
            <a:ext cx="3856200" cy="209822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Wh-слова и примеры вопросов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слово выбрать и какой вопрос можно задать.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видно: выбор вопросительного слова зависит от того, какую информацию нужно получить — о человеке, месте, времени, причине или количестве.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Wh-вопросов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порядок слов в Wh-вопросе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Wh-word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вопросительного слова: who, what, where, when, why, how, which. Оно показывает, какую именно информацию нужно узнать.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вспомогательный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Wh-word обычно ставится do, does или did. Эти формы помогают построить вопрос в нужном времени и не смешивать его с обычным предложением.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 — подлежащее и 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идёт подлежащее, а затем основной глагол. В большинстве случаев порядок выглядит так: Wh-word + auxiliary verb + subject + main verb.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Особый случай с to be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вопросе есть глагол to be, вспомогательный do не нужен. Тогда порядок слов строится прямо вокруг am, is, are, was или were.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Wh-вопрос по шагам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вопроса от смысла к грамматике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Who, what и whose: вопросы о людях и вещах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 — о 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используют, когда спрашивают о человеке как о действующем лице. Такой вопрос помогает узнать, кто выполняет действие, кто пришёл или кто находится в ситуации.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 — о предмете или 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подходит, если нужно спросить о вещи, событии или факте. Это слово часто встречается в заданиях, где важно назвать предмет, объяснить ситуацию или уточнить смысл.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 — о 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Whose задаёт вопрос о владельце вещи. С его помощью можно узнать, кому принадлежит предмет, например учебник, ручка, рюкзак или другой школьный предмет.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Wh-вопросы чаще встречаются на уроках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особенно часто нужны вопросы о предмете, информации и месте, потому что они встречаются в текстах, диалогах и заданиях на понимание.
</a:t>
            </a:r>
            <a:endParaRPr lang="en-US" sz="1123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запросы связаны с what и where; это показывает, что ученикам важно быстро находить предмет, факт и место.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Wh-вопросов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в Present Simple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 вопросительное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нужно узнать: место, время, причину, предмет или человека. От этого зависит, с какого Wh-слова начнётся вопрос.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Добавь do или does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после Wh-слова обычно ставят do или does. Эти формы помогают построить вопрос правильно и сохраняют основной глагол в начальной 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Учти вопрос к подлежащему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задаётся к подлежащему, do и does не нужны: Who lives next door? What happens in winter? В таких случаях глагол сразу следует за Wh-словом.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в Past Simple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Используй did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Simple после Wh-слова чаще всего ставят did. Основной глагол при этом остаётся в начальной форме, поэтому вопрос легко отличить от утвердительного предложения.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Сохрани форму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не добавляют окончание прошедшего времени к основному глаголу. Например: When did you come home? Why did they miss the lesson?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 ставь did в вопросе к подлежащему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относится к подлежащему, did не нужно: Who called yesterday? What happened at the party? Здесь вопрос строится без вспомогательного слова.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смысл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проверить, что вопрос действительно о прошлом событии. Это помогает не перепутать Past Simple с Present Simple и выбрать правильную форму.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с глаголом to be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местонахождении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Аня ищет свой учебник и спрашивает: Where is your notebook? Такой вопрос сразу показывает, где находится предмет. В ответе важны точное место и правильная форма глагола to be, а вспомогательный do здесь не нужен.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состоянии и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ученик уточняет: How are you today? Позже он спрашивает: Why was he absent yesterday? В этих примерах to be помогает говорить не только о месте, но и о самочувствии или прошлом состоянии человека.
</a:t>
            </a:r>
            <a:endParaRPr lang="en-US" sz="13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ошибочные формы вопросов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типичную картину в упражнениях: верные конструкции выбирают значительно чаще, если ученик помнит вспомогательный глагол и порядок слов.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затруднения связаны с пропуском do/does/did и смешением формы вопроса с утвердительным предложением.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класса, подготовлено по типичным ошибкам в теме Wh-вопросов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полные ответы на Wh-вопросы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 требует не просто слова, а именно той информации, которую спрашивают. Если уточняют место, время или причину, в ответе называйте только нужную часть сообщения.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или полным 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можно ответить фразой или полным предложением. Оба варианта правильны, если они понятны и грамматически связаны с вопросом по времени и числу.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ответов yes/no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Wh-вопросы не отвечают yes или no, потому что они не проверяют согласие. Лучше сразу назвать человека, предмет, место, время, причину или другое искомое значение.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точного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Where do you live? можно сказать I live in Kazan. На вопрос Why are you tired? подойдёт Because I went to bed late.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264512"/>
            <a:ext cx="3856200" cy="20982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ответов на Wh-вопросы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вопросительное слово с нужным типом ответа и не терять время при устной практике.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определить тип информации, ответ получается короче, точнее и грамматически чище.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Wh-вопросов,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ответ на Wh-вопрос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ответа на основе типа вопросительного слова и грамматической формы вопроса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6 класса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вспомогательного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пишет Where you live? или What he likes? и забывает do, does или did. Из-за этого вопрос звучит неверно и не соответствует английскому порядку слов.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порядка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правильном Wh-слове предложение может быть построено ошибочно. В вопросе важно сначала поставить вопросительное слово, затем вспомогательный глагол, а потом подлежащее и смысловой глагол.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ответы yes/no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Wh-вопросы не нужно отвечать yes или no. Такие ответы подходят только для общих вопросов, а здесь нужно сразу назвать место, время, причину, человека или предмет.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смешивают who и what, а также забывают начальную форму глагола после does и did. Проверка окончания помогает избежать типичной ошибки.
</a:t>
            </a:r>
            <a:endParaRPr lang="en-US" sz="12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в школьной жизни и общении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769025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использует Wh-вопросы, чтобы быстро проверить понимание темы и вовлечь класс в разговор. Например: What is the answer? или Why is this sentence correct?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45325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и анкете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 такие вопросы помогают узнать информацию о собеседнике: What is your favourite subject? Where is the library? Когда вопрос конкретный, отвечать легче и быстрее.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946150" y="1771900"/>
            <a:ext cx="192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нужны и в переписке, и в мини-интервью. They help ask about time, place and reason, for example: When does the lesson start? Why are you learning English?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спрашивают Wh-вопросы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типы информации чаще всего встречаются в школьных заданиях по английскому языку и в устных упражнениях на уроке.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стоит уделять месту, времени и предмету; именно эти категории чаще всего появляются в 6 классе.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Wh-вопросов для 6 класса, подготовленная для повторения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моделей достаточно, чтобы уверенно отвечать на самые частые вопросы в 6 классе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Wh-вопросов для 6 класса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самых нужных вопросительных слов помогают быстро понять, о чём спрашивают: человек, место, время, причина или количество.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Wh-вопросы: повторяем и используем уверенно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Wh-вопросы помогают быстро получать точную информацию, если правильно выбрать вопросительное слово, сохранить порядок слов и подобрать нужную форму глагола. Эти модели особенно полезны на уроке и в повседневном общении.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2026-05-30T15:14:36Z</dcterms:created>
  <dcterms:modified xsi:type="dcterms:W3CDTF">2026-05-30T15:14:36Z</dcterms:modified>
</cp:coreProperties>
</file>