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и защитные меры при авариях на ХОО
</a:t>
            </a:r>
            <a:endParaRPr lang="en-US" sz="2010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быстро распознавать опасность и защищать себя при химической аварии.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химическая авария опасна именно для школьников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объекты могут находиться рядом с дорогами, складами и предприятиями. Опасные вещества быстро попадают в воздух, а дети реагируют на них сильнее: дыхание чаще, масса тела меньше, времени на ошибку почти нет.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считается химической аварией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авария — это утечка, выброс, разлив или пожар с участием опасного вещества. Опасность возникает не только при контакте с жидкостью, но и при вдыхании паров.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вещества действуют по-разному: одни раздражают глаза и дыхательные пути, другие вызывают ожоги кожи и слизистых, а некоторые быстро приводят к тяжёлому отравлению.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помнить о хлоре, аммиаке, сероводороде, кислотах и щёлочах. Эти вещества могут одновременно поражать дыхание, кожу и зрение, поэтому действовать нужно сразу.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опасные вещества и их воздействие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одна авария может затронуть сразу несколько органов и путей попадания вещества.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угрозу создают не только сами вещества, но и их способность быстро поражать дыхание, кожу и глаза.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материалам МЧС России; условные данные для наглядности.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химическую опасность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тревоге могут сообщить сирена, радио, телевидение, школьный звонок или уведомление на телефоне. Если слышен резкий запах, жжёт глаза или першит в горле, нужно сразу искать официальную информацию.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полагаться только на собственные ощущения, потому что запах часто чувствуется не везде и не всегда. Самыми надёжными остаются сообщения МЧС и указания взрослых.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действия после сигнала тревоги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при химической тревоге по учебным правилам безопасности
</a:t>
            </a:r>
            <a:endParaRPr lang="en-US" sz="10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98020"/>
            <a:ext cx="206700" cy="165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1600" y="2195395"/>
            <a:ext cx="206700" cy="165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7375" y="2186208"/>
            <a:ext cx="206700" cy="18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3150" y="2174725"/>
            <a:ext cx="206700" cy="206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органов дыхания и кожи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Противогаз или респиратор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уменьшают попадание паров и аэрозолей в дыхательные пути. Средство защиты должно быть надето правильно и плотно прилегать, иначе его эффективность резко снижается.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одежда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рукава, капюшон и закрытая обувь помогают закрыть как можно больше кожи. Чем меньше открытых участков, тем ниже риск раздражения, ожога и загрязнения.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Перчатки и защита волос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Перчатки защищают руки, а головной убор или капюшон — волосы и кожу головы. Это особенно важно, если в воздухе есть капли или оседающая пыль опасного вещества.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Влажная ткань как временная мера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специальных средств нет, можно кратко прикрыть рот и нос влажной тканью. Она лишь немного снижает риск и не заменяет настоящую защиту.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478506"/>
            <a:ext cx="4208700" cy="11883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меры в разных условиях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зависят от того, где находится человек. Главное — не угадывать, а выполнять официальные команды.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любой обстановке приоритеты одни и те же: уменьшить контакт с опасным воздухом, не создавать паники и действовать только по команде взрослых.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правила поведения при химической аварии; обобщение требований безопасности
</a:t>
            </a:r>
            <a:endParaRPr lang="en-US" sz="77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при эвакуации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Двигайтесь быстро, но спокойно: без бега, толкотни и криков. Организованный выход помогает не задерживать других и не попадать в зону опасного воздуха.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Помогайте младшим школьникам, пожилым людям и тем, кому трудно идти. В опасной ситуации особенно важны внимание, уважение и готовность поддержать рядом идущего человека.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трогайте лужи, порошки, неизвестные предметы и ёмкости со следами вещества. Даже краткий контакт может привести к ожогу, загрязнению одежды или повторному отравлению.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Лифт при эвакуации не используют: он может остановиться или открыть двери в опасной зоне. Безопаснее идти по лестнице и выполнять команды спасателей.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выбирать направление движения относительно ветра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открытой местности направление движения влияет на то, сколько времени человек остаётся в опасном облаке.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безопасно сначала уходить поперёк ветра, а при невозможности движения — укрываться и ждать указаний.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правилам гражданской обороны; условная визуализация для урока.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человек оказался в помещении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Оставайтесь внутри и ждите официальной команды на выход. Закройте окна, двери и щели, выключите вентиляцию, кондиционер и газ, чтобы уменьшить попадание опасного воздуха.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возможность, подложите влажную ткань у дверей и окон. Слушайте сообщения по радио или телефону и не открывайте помещение из любопытства до разрешения спасателей.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на улице и в транспорте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сразу закройте рот и нос тканью, быстро уйдите из низин, подвалов и оврагов, где могут скапливаться тяжёлые газы.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подходите к лужам, разлитым веществам и подозрительным предметам. Держитесь подальше от места аварии и двигайтесь к более безопасной зоне.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транспорте сохраняйте спокойствие, не трогайте двери и поручни с химическими следами и выходите только по команде взрослых или спасателей.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нельзя трогать химические следы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пятно может быть опасным, если вещество продолжает испаряться или переносится на руки, одежду и лицо.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угрозу обычно создаёт вдыхание паров, поэтому важно не прикасаться к следам и не приближаться к ним без защиты.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ОБЖ и правилам поведения при химических авариях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после выхода из опасной зоны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после выхода из зоны заражения и удаления от источника опасности.
</a:t>
            </a:r>
            <a:endParaRPr lang="en-US" sz="10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4931" y="1581850"/>
            <a:ext cx="7066688" cy="199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поражении химическими веществами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правила первой помощи при химических поражениях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помогает быстро выбрать правильные действия в самых частых ситуациях.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главное — как можно быстрее прекратить воздействие вещества и не усугубить состояние неверными действиями.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801493"/>
            <a:ext cx="206700" cy="165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84856" y="1773923"/>
            <a:ext cx="192938" cy="220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63602" y="3552748"/>
            <a:ext cx="206700" cy="206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ошибки при химической тревоге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укрытие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прятаться в подвале без указания спасателей, потому что там могут скапливаться опасные пары и газ. Безопаснее действовать только по официальной команде.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Поспешные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возвращаться за вещами, бегать по улице или паниковать. Лишние движения и шум мешают спасателям и повышают риск попасть в облако вредного вещества.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2774377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Преждевременная самоуверенность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открывать окна из любопытства, пить неизвестную воду или снимать средства защиты раньше времени. Даже краткий контакт может привести к отравлению или ожогу.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готовятся семья и школа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должна знать семья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заранее записывают номера экстренных служб, выбирают место встречи и продумывают маршрут выхода. Тревожный набор хранят в доступном месте, чтобы взять его без задержки.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действует школа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ученики должны знать сигнал оповещения, путь к укрытию и порядок выхода из класса. Важны спокойствие, дисциплина и выполнение указаний ответственных взрослых.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должно быть в тревожном наборе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лучше хранить в рюкзаке или небольшой сумке, чтобы его можно было быстро взять при эвакуации.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наборе должны быть только нужные вещи первой необходимости, которые помогают связаться, ориентироваться и сохранить гигиену и безопасность.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по подготовке к эвакуации при чрезвычайных ситуациях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безопасности при авариях на ХОО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Оповещение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реагируйте на сирену или сообщение и внимательно слушайте официальные инструкции. От них зависит, нужно ли оставаться в помещении или начинать эвакуацию.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615300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Закройте окна, двери и щели, а при необходимости используйте противогаз, респиратор или влажную повязку. Это уменьшает попадание опасных паров в дыхательные пути.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64775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Движение и контакт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Двигайтесь только по указаниям взрослых и спасателей, не трогайте неизвестные вещества и не приближайтесь к следам аварии. Это снижает риск ожогов и отравления.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14250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Помощь и 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выхода из опасной зоны промойте загрязнённые участки и обратитесь к взрослым и врачам при плохом самочувствии. Спокойные действия помогают избежать осложнений.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аварии на ХОО выигрывает тот, кто быстро узнаёт сигнал, умеет защитить себя и действует без паники. Простые правила помогают сохранить здоровье и жизнь.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2026-05-21T02:44:26Z</dcterms:created>
  <dcterms:modified xsi:type="dcterms:W3CDTF">2026-05-21T02:44:26Z</dcterms:modified>
</cp:coreProperties>
</file>