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Центральная Азия: исторические связи и современное значение
</a:t>
            </a:r>
            <a:endParaRPr lang="en-US" sz="2943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Шёлкового пути до современных коридоров сотрудничества.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Азия: перекрёсток истории и ресурсов
</a:t>
            </a:r>
            <a:endParaRPr lang="en-US" sz="1988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 находится между крупными державами и не имеет выхода к морю. Через неё веками проходили караваны, армии и паломники, а сегодня регион важен ещё и своими ресурсами, рынками и транспортными путями.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пути общения: Индия и Шёлковый путь
</a:t>
            </a:r>
            <a:endParaRPr lang="en-US" sz="2136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5205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пути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соединял Индию с Самаркандом, Бухарой, Мервом и Кашгаром. Эти города были не только торговыми узлами, но и местами, где встречались купцы, ремесленники и путешественники.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6751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из Индии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Индии везли специи, хлопковые ткани, драгоценные камни, сахар и лекарственные растения. Эти товары ценились далеко за пределами региона и часто проходили через длинные караванные маршруты.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007481" y="2895048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помогала распространять сведения о математике, медицине и способах обработки земли. Поэтому Шёлковый путь был не только дорогой товаров, но и дорогой идей.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9027" y="2895048"/>
            <a:ext cx="25572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такие связи разные части Азии узнавали друг о друге. Для истории это пример того, как обмен может менять жизнь целых регионов.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318297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Индию доставляли лошадей, металлы, шерстяные ткани и стекло. Вместе с товарами приходили и практические знания, полезные для ремесла, земледелия и повседневной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контакты: религии, языки и архитектура
</a:t>
            </a:r>
            <a:endParaRPr lang="en-US" sz="1971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Буддийские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Центральную Азию в Индию приходили буддийские идеи и тексты. Вместе с ними распространялись представления о монастырях, учении и путешествиях паломников.
</a:t>
            </a:r>
            <a:endParaRPr lang="en-US" sz="1390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усилились связи с исламским миром. Это заметно в городах региона, где развивались новые традиции образования, книжности и городской культуры.
</a:t>
            </a:r>
            <a:endParaRPr lang="en-US" sz="1379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язык и ремесло
</a:t>
            </a:r>
            <a:pPr algn="l" indent="0" marL="0">
              <a:lnSpc>
                <a:spcPct val="100000"/>
              </a:lnSpc>
              <a:buNone/>
            </a:pPr>
            <a:r>
              <a:rPr lang="en-US" sz="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Центральной Азии широко использовался персидский язык, а также развивались каллиграфия, орнаменты и ремесленные школы. Эти формы искусства украшали книги, здания и предметы быта.
</a:t>
            </a:r>
            <a:endParaRPr lang="en-US" sz="1243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камне
</a:t>
            </a:r>
            <a:pPr algn="l" indent="0" marL="0">
              <a:lnSpc>
                <a:spcPct val="100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 Самарканда и Бухары напоминают о времени активных контактов. Они помогают увидеть, как торговля и культура поддерживали друг друга на протяжении веков.
</a:t>
            </a:r>
            <a:endParaRPr lang="en-US" sz="13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«Индия и Центральная Азия»; условная шкала значимости для наглядной диаграммы.
</a:t>
            </a:r>
            <a:endParaRPr lang="en-US" sz="82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обменивалось между Индией и Центральной Азией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Караванная торговля соединяла повседневные товары, дорогие украшения и полезные знания, поэтому обмен был важен и для рынка, и для культуры.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ценными были лёгкие, но дорогие товары: пряности, ткани и камни. Однако не меньшее значение имели лошади, металлы и знания.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2155955"/>
            <a:ext cx="4724400" cy="965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у стран разные, но всех объединяют общее положение в центре Евразии и важность транзита.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учебной темы.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пять стран региона и что их объединяет.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Центральной Азии: столицы, ресурсы и исторические особенности
</a:t>
            </a:r>
            <a:endParaRPr lang="en-US" sz="169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Центральная Азия в XX–XXI веках
</a:t>
            </a:r>
            <a:endParaRPr lang="en-US" sz="2445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начали активнее обсуждать торговлю, инвестиции и поставки ресурсов. Встречи на уровне президентов и министров иностранных дел помогли сделать сотрудничество более устойчивым.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университеты принимают студентов из региона, а научные проекты развиваются в разных областях. Такие связи особенно важны, потому что они создают доверие между молодыми людьми и специалистами.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партнёрство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также сотрудничают по вопросам безопасности, особенно на фоне ситуации в Афганистане. Это касается обмена информацией, охраны границ и работы в международных форматах.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в 1991 году Индия стала выстраивать отношения с независимыми странами Центральной Азии. Это открыло путь к прямому политическому диалогу и более регулярным контактам.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товары, люди и идеи движутся между регионами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создания продукта или идеи до их получения в другой стране.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коридоры: море, суша и транзитные пути
</a:t>
            </a:r>
            <a:endParaRPr lang="en-US" sz="184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использует путь через Аравийское море и порт Чабахар в Иране. Он помогает сократить путь к внутренним районам Евразии и уменьшить зависимость от более длинных маршрутов.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коридоры проходят через соседние страны и делают перевозки более гибкими. Они особенно важны для грузов, которым нужно быстрее попасть в Центральную Азию.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лишних перегрузок и задержек, тем дешевле доставка товаров. Поэтому транспортные коридоры напрямую влияют на цену, скорость и надёжность обмена.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«Индия и Центральная Азия»; условная шкала значимости для наглядной диаграммы.
</a:t>
            </a:r>
            <a:endParaRPr lang="en-US" sz="82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современной торговли Индии с регионом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торговля включает не только сырьё, но и готовые товары, которые нужны для промышленности, медицины и повседневной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строится на взаимной выгоде: Индия получает ресурсы, а страны региона — товары с высокой добавленной стоимостью.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978" y="1341433"/>
            <a:ext cx="287014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94798" y="1341433"/>
            <a:ext cx="287014" cy="32801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39598" y="1341433"/>
            <a:ext cx="287014" cy="3280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6978" y="3109273"/>
            <a:ext cx="287014" cy="32801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003741" y="3109273"/>
            <a:ext cx="287014" cy="328016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Безопасность: общие угрозы и общие интересы
</a:t>
            </a:r>
            <a:endParaRPr lang="en-US" sz="216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Индии и стран Центральной Азии опасны радикальные группы, которые используют нестабильность и слабый контроль границ. Поэтому спецслужбы обмениваются информацией и координируют действия.
</a:t>
            </a:r>
            <a:endParaRPr lang="en-US" sz="1270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Наркотрафик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через регион нередко используются для перевозки наркотиков. Совместная борьба включает пограничный контроль, отслеживание каналов контрабанды и обмен данными между ведомствами.
</a:t>
            </a:r>
            <a:endParaRPr lang="en-US" sz="1270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 контрабанда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торговля оружием усиливает риск преступности и конфликтов. Страны региона заинтересованы в более строгом контроле транзита, проверках грузов и совместных операциях на границах.
</a:t>
            </a:r>
            <a:endParaRPr lang="en-US" sz="1270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Афганский фактор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 Афганистане влияет на весь регион, потому что меняет маршруты, усиливает угрозы и повышает неопределённость. Поэтому важны дипломатические консультации и совместная оценка рисков.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механизмы
</a:t>
            </a:r>
            <a:pPr algn="l" indent="0" marL="0">
              <a:lnSpc>
                <a:spcPct val="90000"/>
              </a:lnSpc>
              <a:buNone/>
            </a:pPr>
            <a:r>
              <a:rPr lang="en-US" sz="4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строится не только на двусторонних контактах, но и на работе в международных организациях. Это помогает согласовывать правила, проводить учения и защищать общие интересы более эффективно.
</a:t>
            </a:r>
            <a:endParaRPr lang="en-US" sz="1286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росли образовательные и научные связи
</a:t>
            </a:r>
            <a:endParaRPr lang="en-US" sz="2283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тогда студенты и учёные из Центральной Азии и Индии обменивались знаниями, а университеты развивали интерес к медицине, инженерии и естественным наукам.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страны Центральной Азии стали самостоятельными партнёрами Индии, и образовательные программы получили новое значение для подготовки специалистов и укрепления доверия.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обмены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молодёжь из региона учится в индийских вузах, особенно на медицинских, инженерных и IT-направлениях, а университеты развивают совместные проекты и стажировки.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всё чаще касаются сельского хозяйства, энергетики, космоса и цифровых технологий, поэтому сотрудничество переходит от отдельных поездок к долгосрочным научным командам.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сторон дополняют друг друга: Индия ищет ресурсы и рынки, а страны региона — капитал, технологии и доступ к крупному южноазиатскому рынку.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презентации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Индии и стран Центральной Азии: что совпадает
</a:t>
            </a:r>
            <a:endParaRPr lang="en-US" sz="175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сторон есть разные ресурсы, но общие цели: безопасность, торговля и развитие связей.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по материалам темы презентации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Центральная Азия важна для энергетической безопасности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ресурсы региона не заменяют друг друга полностью: одни важны для электричества, другие — для топлива и промышленности. Поэтому Индия рассматривает регион как долгосрочного партнёра.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газ, нефть и уран: они напрямую связаны с энергоснабжением, а значит с устойчивостью экономики и промышленности.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музыка собирают общую аудиторию
</a:t>
            </a:r>
            <a:pPr algn="l" indent="0" marL="0">
              <a:lnSpc>
                <a:spcPct val="90000"/>
              </a:lnSpc>
              <a:buNone/>
            </a:pPr>
            <a:r>
              <a:rPr lang="en-US" sz="4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Индийское кино, песни и танцы давно знакомы зрителям в Центральной Азии. На концертах и фестивалях это создаёт атмосферу, в которой легко увидеть не только искусство, но и интерес друг к другу.
</a:t>
            </a:r>
            <a:endParaRPr lang="en-US" sz="131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города как символ памяти
</a:t>
            </a:r>
            <a:pPr algn="l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Самарканд и Бухара в Индии воспринимаются как места, где особенно заметно наследие древней торговли и культуры. Их архитектура помогает школьникам представить, как давно связаны разные части Евразии.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культурные мосты между людьми
</a:t>
            </a:r>
            <a:endParaRPr lang="en-US" sz="2475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сотрудничества между Индией и Центральной Азией
</a:t>
            </a:r>
            <a:endParaRPr lang="en-US" sz="1695" dirty="0"/>
          </a:p>
        </p:txBody>
      </p:sp>
      <p:sp>
        <p:nvSpPr>
          <p:cNvPr id="10" name="Text 1"/>
          <p:cNvSpPr txBox="1"/>
          <p:nvPr/>
        </p:nvSpPr>
        <p:spPr>
          <a:xfrm>
            <a:off x="7886700" y="4482077"/>
            <a:ext cx="875071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35600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общей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страны Центральной Азии не имеют прямой сухопутной границы, поэтому почти любой маршрут проходит через несколько государств. Это делает перевозки длиннее и сложнее.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80380" y="1453375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моря, порты, железные дороги и границы увеличивает сроки доставки и стоимость товаров. Для малого бизнеса такие расходы особенно заметны и часто снижают прибыль.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3473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Афганская нестабильность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 Афганистане остаётся важным фактором риска, потому что она влияет на безопасность, транзит и общую предсказуемость маршрутов между Южной и Центральной Азией.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3409" y="3360450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активно действуют крупные державы, прежде всего Китай и Россия. Из-за этого Индии приходится искать собственные, более устойчивые и выгодные формы присутствия.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74103" y="3360450"/>
            <a:ext cx="2313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Транзитные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таможенные правила, проверки и ограничения на перевозку грузов замедляют торговлю. Даже полезные проекты могут идти медленно, если страны не согласуют процедуры.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укрепления сотрудничества в будущем
</a:t>
            </a:r>
            <a:pPr algn="l" indent="0" marL="0">
              <a:lnSpc>
                <a:spcPct val="90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улучшение инфраструктуры и правил может усилить торговлю, образование и доверие между странами.
</a:t>
            </a:r>
            <a:endParaRPr lang="en-US" sz="2332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по материалам темы презентации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сферах сотрудничество даёт наибольший эффект
</a:t>
            </a:r>
            <a:endParaRPr lang="en-US" sz="178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направления заметны сразу, другие работают медленнее, но дольше. Вместе они создают прочную основу для партнёрства между Индией и Центральной Азией.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энергетика дают быстрый практический результат, а образование и культура создают долгосрочные связи между людьми и специалистами.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факты, которые нужно запомнить
</a:t>
            </a:r>
            <a:endParaRPr lang="en-US" sz="2414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Центральная Азия соединялись ещё через Шёлковый путь, по которому шли товары, идеи и люди. Это историческое наследие до сих пор влияет на отношения региона.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важны энергия, транзит и безопасность. Для Индии регион помогает расширять связи с Евразией, а для стран Центральной Азии открывает новые экономические возможности.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развивается не только в бизнесе. Учёба, научные проекты, туризм и культурные программы делают отношения между странами более устойчивыми и понятными для молодёжи.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выигрыш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улучшаются дороги, правила и контакты между людьми, выигрывают обе стороны. Появляются рабочие места, новые знания и больше взаимного доверия.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партнёрство, которое строится на взаимной выгоде
</a:t>
            </a:r>
            <a:endParaRPr lang="en-US" sz="3217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Центральная Азия связаны историей Шёлкового пути и современными интересами. Безопасные маршруты, торговля, образование и уважение к общему наследию делают это партнёрство устойчивым и полезным для всех.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2026-06-01T05:33:10Z</dcterms:created>
  <dcterms:modified xsi:type="dcterms:W3CDTF">2026-06-01T05:33:10Z</dcterms:modified>
</cp:coreProperties>
</file>