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предложения: обстоятельства и их виды
</a:t>
            </a:r>
            <a:endParaRPr lang="en-US" sz="2769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делают речь точной: отвечают, где, когда и как происходит действие.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обстоятельства важны в 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обстоятельств мысль звучит слишком обобщённо. Они уточняют действие, помогают увидеть место, время, причину и условия, а значит делают предложение понятнее и выразительнее.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404" y="1253430"/>
            <a:ext cx="32805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23750"/>
            <a:ext cx="451200" cy="360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14734"/>
            <a:ext cx="451200" cy="401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об обстоятельстве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относится прежде всего к сказуемому и помогает точнее понять, как совершается действие, где оно происходит или при каких условиях выполняется.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узнают по вопросам: где? куда? когда? как? почему? зачем? при каком условии? несмотря на что? Вопрос подсказывает смысл и вид обстоятельства.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зависит от глагола, но может уточнять и признак, выраженный прилагательным или другим обстоятельством, делая высказывание точнее.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Выражается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роль могут выполнять наречия, существительные с предлогами, деепричастия и деепричастные обороты. Один и тот же смысл передаётся разными грамматическими средствами.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обстоятельства помогает выполнять синтаксический разбор, не путать члены предложения и лучше понимать, какую информацию добавляет каждое слово.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обстоятельств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виды обстоятельств по вопросу и значению.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обстоятельства легче определить, если сопоставить вопрос и смысл слова в предложении.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обстоятельства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 смыслу и вопросу от сказуемого.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места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отвечают на вопросы где? куда? откуда? Они показывают, в каком пространстве происходит действие, и помогают точно представить его расположение.
</a:t>
            </a:r>
            <a:endParaRPr lang="en-US" sz="1067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они могут звучать как в классе, на улице, к дому, из школы. Эти слова уточняют направление движения или точку, где происходит действие.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обстоятельства места выражаются существительными с предлогами и наречиями. Благодаря этому они легко соединяются со сказуемым и не перегружают предложение.
</a:t>
            </a:r>
            <a:endParaRPr lang="en-US" sz="958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обстоятельства места фраза остаётся слишком общей. С ним читатель или слушатель сразу понимает, где именно происходит событие и как оно связано с окружающим пространством.
</a:t>
            </a:r>
            <a:endParaRPr lang="en-US" sz="9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показывает, когда действие начинается: утром, в понедельник, с начала урока. Оно помогает понять старт события и его связь с другими действиями.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важно указать, как долго происходит действие: весь день, до вечера, два часа. Такое уточнение делает высказывание точным и помогает представить длительность.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обстоятельства времени помогают расположить события по порядку: сначала, потом, позже, наконец. Так легче понять, что произошло раньше, а что — после.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через час или до вечера показывают границы действия. Они связывают событие с конкретным моментом и делают повествование более ясным.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обстоятельств встречаются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обстоятельства уточняют место, время и способ действия, потому что именно эти признаки обычно нужны для понимания сообщения.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 — условие и уступка — встречаются меньше, но делают речь точнее и сложнее.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«Обстоятельство»,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образа действия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совершается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отвечают на вопросы как? каким образом? Они показывают способ действия: быстро, тихо, дружно, по-новому, с улыбкой.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они выражаются наречиями, поэтому легко присоединяются к глаголу. Именно наречие чаще всего помогает передать оттенок действия точно и кратко.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образа действия делают описание более ярким. Слово быстро сообщает скорость, а тихо — характер действия, который сразу можно представить.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 разных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встречаются и в разговоре, и в учебных текстах. Они помогают не просто назвать действие, а показать, как именно оно происходит.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обстоятельства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обстоятельства может быть выражен разными частями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форма не всегда одинакова, но смысл обстоятельства определяется по вопросу и роли в предложении.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объясняют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 показывают, из-за чего происходит действие или возникает состояние. Они помогают не просто назвать факт, а объяснить его происхождение и сделать высказывание понятнее для слушателя или читателя.
</a:t>
            </a:r>
            <a:endParaRPr lang="en-US" sz="1231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обстоятельству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такому обстоятельству задают вопросы почему? по какой причине? из-за чего? Если слово отвечает на один из этих вопросов и связано со сказуемым, значит, оно указывает на причину.
</a:t>
            </a:r>
            <a:endParaRPr lang="en-US" sz="1261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причины делают предложение содержательнее: без них сообщение звучит сухо и неполно. С ними легче понять, почему событие произошло именно так, а не иначе.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часто выражается существительными с предлогами: из-за дождя, по болезни, от усталости, благодаря помощи. Такие формы помогают точно показать, что повлияло на действие или состояние.
</a:t>
            </a:r>
            <a:endParaRPr lang="en-US" sz="12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цели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намерение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цели помогают понять, ради чего совершается действие. Они показывают не сам поступок, а его замысел, поэтому особенно важны в предложениях о планах, учебе и тренировке.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обстоятельствам задают вопросы зачем? с какой целью? для чего? Если слово отвечает на них и связано с действием, оно указывает на цель, а не на причину.
</a:t>
            </a:r>
            <a:endParaRPr lang="en-US" sz="104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обстоятельство цели связано с ожидаемым результатом: для проверки знаний, ради победы, чтобы узнать ответ. Оно показывает, к чему стремится говорящий или действующее лицо.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причиной
</a:t>
            </a:r>
            <a:pPr algn="l" indent="0" marL="0">
              <a:lnSpc>
                <a:spcPct val="115000"/>
              </a:lnSpc>
              <a:buNone/>
            </a:pPr>
            <a:r>
              <a:rPr lang="en-US" sz="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цель и причину. Причина объясняет, почему что-то уже произошло, а цель обозначает, ради чего действие совершается или должно совершиться в будущем.
</a:t>
            </a:r>
            <a:endParaRPr lang="en-US" sz="10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условие и уступку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 какому вопросу и смыслу различать два близких вида обстоятельств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помогают точнее передавать силу действия или признака: очень, почти, совсем, слишком. Без них речь теряет оттенки и становится менее выразительной.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видов обстоятельств изучают в 7 классе.
</a:t>
            </a:r>
            <a:endParaRPr lang="en-US" sz="1652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«Обстоятельства» (7 класс)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Деепричастный оборот как обстоятельство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шёл по улице, читая план урока и время от времени поднимая глаза на дорогу. Такое добавочное действие показывает, что он делал сразу несколько дел, поэтому оборот уточняет основное действие и помогает представить сцену живо.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Ученица, заметив ошибку в тетради, аккуратно её исправила и улыбнулась. Оборот «заметив ошибку» показывает, что одно действие произошло раньше другого. Он относится к сказуемому и требует внимательного чтения всей фразы.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возвращались домой, обсуждая контрольную и заглядывая в учебник. Деепричастный оборот добавляет к главному действию ещё один процесс, поэтому предложение становится точнее и нагляднее, а его смысл легко увидеть при разборе.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по которым узнаются обстоятельства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вопрос, тем быстрее можно определить смысловой вид обстоятельства и его роль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текстах встречаются обстоятельства места, времени и образа действия; более редкие виды обычно уточняют смысл особенно точно.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модель по теме «Обстоятельства» для наглядного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синтаксической роли обстоятельства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слово, вопрос и значение, чтобы не спутать обстоятельство с другими членами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от сказуемого и смысл слова помогают быстро определить вид обстоятельства и отличить его от дополнения или определения.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«Виды обстоятельств»,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26" y="1303509"/>
            <a:ext cx="371925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обстоятельств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дополнением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принимают обстоятельство места за дополнение, потому что оба члена предложения могут отвечать на похожие вопросы. Проверка от сказуемого помогает увидеть, что именно уточняется.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вместо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Причину и цель легко перепутать, если не вдуматься в смысл. Причина объясняет, почему действие произошло, а цель показывает, ради чего оно совершается или планируется.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меры и степени часто пропускают, потому что они короткие и очень привычные: очень, почти, совсем. Однако именно они уточняют силу действия или признака.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задать вопрос не от сказуемого, можно определить вид обстоятельства неправильно. Сначала нужно найти главное слово, а потом уточнить значение по вопросу и по смыслу.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предложение с несколькими обстоятельствами
</a:t>
            </a:r>
            <a:endParaRPr lang="en-US" sz="2016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все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«Ребята после уроков быстро пошли в парк вместе с учителем» сначала нужно выделить все слова, которые поясняют действие. Так становится ясно, что обстоятельств несколько.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каждый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указывает на время, быстро — на образ действия, в парк — на место. Каждое обстоятельство отвечает на свой вопрос и по-своему уточняет сказуемое.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обстоятельства рассмотрены отдельно, предложение легче понять целиком. Оно сообщает не только о действии, но и о том, когда, как и куда пошли ребята.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делают речь точнее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уточняют действие и помогают понять, где, когда, как и зачем оно совершается. Умение находить их делает речь точнее, а синтаксический разбор — увереннее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2026-05-28T14:53:08Z</dcterms:created>
  <dcterms:modified xsi:type="dcterms:W3CDTF">2026-05-28T14:53:08Z</dcterms:modified>
</cp:coreProperties>
</file>