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в 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9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перемещаются по стране и почему это меняет Россию.
</a:t>
            </a:r>
            <a:endParaRPr lang="en-US" sz="419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миграция влияет на жизнь страны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люди постоянно перемещаются между регионами, городами и странами. Эти движения помогают понять, где есть работа, учёба и удобные условия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миграции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поездка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миграцию от путешествия. Если человек возвращается домой после каникул или командировки, это не миграция, потому что место жизни не меняется.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продолжительность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бывает временной и постоянной. Иногда люди уезжают на несколько месяцев, а иногда переезжают надолго вместе с семьёй и вещами.
</a:t>
            </a:r>
            <a:endParaRPr lang="en-US" sz="1174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места жительства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 — это не короткая поездка, а более длительный переезд с изменением места жизни или работы. Человек может сменить город, регион или страну.
</a:t>
            </a:r>
            <a:endParaRPr lang="en-US" sz="11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миграций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происходит внутри одной страны. Люди переезжают между регионами, из сёл в города или в другие районы, где больше возможностей.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связана с пересечением государственной границы. Это въезд в страну или выезд из неё на работу, учёбу или для 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сроку переезд может быть временным, сезонным или постоянным. Сезонные поездки часто связаны с работой в определённое время года.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направлению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направлению потоки идут в крупные города, между городами, а также в новые районы освоения, где создаются рабочие места и жильё.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чаще всего идёт между регионами и внутри них. Семьи переезжают ради учёбы, работы, жилья и более удобной повседневной жизни.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перемещения меняют численность населения в городах и районах. Одни территории быстро растут, а другие теряют жителей, особенно молодёжь.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границей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происходит, когда люди въезжают в Россию или уезжают из неё. Причины могут быть связаны с работой, семьёй и безопасностью.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важны и въезд, и выезд людей. Эти потоки влияют на рынок труда, культурную среду и потребность в государственных услугах.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 внешняя миграция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переездов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переезжают туда, где легче найти работу и получать более высокую зарплату. Особенно заметно это в крупных городах и экономически сильных регионах.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близкие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обстоятельства могут изменить планы на жизнь. Люди переезжают к родственникам, вслед за супругом или ради более удобного жилья для детей.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вузы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тоже часто становится причиной переезда. Подростки и выпускники выбирают города с сильными школами, колледжами и университетами, чтобы получить хорошее образование.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важны доступ к транспорту, больницам и другим услугам. Если всё это рядом, жизнь становится удобнее, а переезд выглядит более привлекательным.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влияют на выбор
</a:t>
            </a:r>
            <a:endParaRPr lang="en-US" sz="2514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места, где проще добираться до школы, работы и магазинов. Хороший транспорт экономит время и делает жизнь в городе удобнее.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благоустройство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переезде часто зависит от качества жилья и дворовой среды. Благоустроенные дома, безопасные улицы и чистые пространства повышают привлекательность района.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тоже имеет значение. Многие предпочитают более тёплые и комфортные условия, особенно если они связаны с повседневным самочувствием и здоровьем.
</a:t>
            </a:r>
            <a:endParaRPr lang="en-US" sz="1287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для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смотрят и на будущее детей: школы, кружки, секции и понятные возможности развития. Чем больше таких вариантов, тем сильнее желание остаться.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безопасности и условий жизни
</a:t>
            </a:r>
            <a:endParaRPr lang="en-US" sz="2455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 — это дороги, связь, жильё и общественные пространства. Чем она развитее, тем меньше причин уезжать из региона.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школам, врачам и транспорту делает жизнь удобнее и предсказуемее. Если услуг не хватает, часть жителей принимает решение о переезде.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населённом пункте мало рабочих мест, люди ищут более надёжный доход в другом месте. Это особенно важно для молодых специалистов и семей.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регионе спокойно и нет резких потрясений, людям проще строить планы на будущее. Стабильность становится важным аргументом при выборе места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миграция влияет на население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не только меняет численность, но и влияет на возрастную структуру: в одних местах больше детей и молодёжи, в других — пожилых жителей.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 усиливает рост городов, а отток ослабляет школы, рынок труда и местные услуги в уезжающих территориях.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урока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1897 год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время первой всеобщей переписи населения Российской империи.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показала: страна всё ещё оставалась преимущественно сельской, а переселения только ускорялись.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всеобщая перепись населения Российской империи, 1897
</a:t>
            </a:r>
            <a:endParaRPr lang="en-US" sz="10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потоки населения в СССР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направлений миграции в СССР: индустриальный рост, стройки и освоение новых районов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переписи уже отчётливо проявился послевоенный сдвиг населения в сторону городов
</a:t>
            </a:r>
            <a:endParaRPr lang="en-US" sz="178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ускорило рост городов и промышленных центров, куда особенно активно переезжали молодые и трудоспособные люди.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Всесоюзная перепись населения 1959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 1990-е и 2000-е годы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миграция сильнее реагировала на спад производства и неравномерность зарплат, а в 2000-е — на восстановление рынка труда и рост крупных центров.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экономика и шире выбор услуг, тем сильнее притягиваются крупные города и региональные центры.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Росстата и школьного курса географии России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страны сосредоточено в городах, где легче найти работу, учёбу и услуги
</a:t>
            </a:r>
            <a:endParaRPr lang="en-US" sz="1998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трёх четвертей жителей России сегодня живут в городах, поэтому именно агломерации остаются главными центрами притяжения для переездов.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уровня урбанизации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внутренних маршрута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из небольшого райцентра выбирает областную столицу, потому что там проще найти кружки, поликлинику и работу для родителей. Для ребёнка переезд означает новую школу и больше возможностей после выпуска.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столицу региона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 колледжа остаётся в крупном промышленном городе рядом с первым рабочим местом. Его маршрут показывает, как производство и транспорт удерживают молодёжь в агломерациях.
</a:t>
            </a:r>
            <a:endParaRPr lang="en-US" sz="89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первый выбор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из северного посёлка переезжает в университетский центр, а после учёбы часть выпускников остаётся там жить. Так учебные города превращаются в устойчивые точки притяжения.
</a:t>
            </a:r>
            <a:endParaRPr lang="en-US" sz="994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путь к закреплению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региональных сценариев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распространённых сценария внутренней миграции помогают увидеть, почему люди выбирают разные территории и как это отражается на населении.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чаще связан с завершением проектов и дефицитом условий, а приток — с учёбой, работой и удобной городской средой.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России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миграция полезна и сложна для принимающих территорий
</a:t>
            </a:r>
            <a:endParaRPr lang="en-US" sz="1761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импульс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людей помогает предприятиям быстрее закрывать вакансии и поддерживать сервисы. Для города это означает больше покупателей, работников и новых деловых инициатив.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детские сады и поликлиники получают больше нагрузки, чем раньше. Муниципалитетам приходится быстрее открывать классы, группы и кабинеты специалистов.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цена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населения увеличивается спрос на квартиры, общежития и аренду. Если планирование отстаёт, возникают очереди на жильё и давление на цены.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 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дороги тоже испытывают дополнительную нагрузку. В ответ города расширяют маршруты, строят развязки и меняют расписание общественного транспорта.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молодых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уезжает молодёжь, местные школы, колледжи и работодатели теряют часть будущих специалистов. Это делает территорию менее устойчивой в долгосрочной перспективе.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1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населении становится больше пожилых людей, а нагрузка на социальную помощь растёт. Меньше молодых семей — значит слабее естественное обновление населения.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местный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числа жителей уменьшает спрос на магазины, услуги и жильё. Из-за этого часть малого бизнеса закрывается или работает с трудом.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Шансы на удержание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территории теряют людей одинаково. Там, где есть новые проекты, сильные связи с городами или дистанционная работа, часть жителей остаётся.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миграция отражается на территориях отъезда
</a:t>
            </a:r>
            <a:endParaRPr lang="en-US" sz="24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адаптироваться на новом месте
</a:t>
            </a:r>
            <a:endParaRPr lang="en-US" sz="2455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принятие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принимающее сообщество не относится предвзято, мигрантам проще учиться, работать и заводить друзей. Так уменьшаются конфликты и растёт доверие.
</a:t>
            </a:r>
            <a:endParaRPr lang="en-US" sz="1057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среде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местных традиций помогает избежать недоразумений и показывает уважение к людям вокруг. Это особенно важно в школе и во дворе.
</a:t>
            </a:r>
            <a:endParaRPr lang="en-US" sz="1139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барьеров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 нужен не только в учебе, но и в быту: в магазине, поликлинике и на работе. Чем лучше взаимопонимание, тем легче строить отношения.
</a:t>
            </a:r>
            <a:endParaRPr lang="en-US" sz="1112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правилами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житель быстрее включается в жизнь города, если понимает правила школы, транспорта и поведения в общественных местах. Простые объяснения снижают стресс и ошибки.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 России меняют карту населения: одни территории растут, другие теряют людей. Главное — понимать причины переездов и видеть, как они влияют на жизнь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важный процесс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2026-07-26T21:17:21Z</dcterms:created>
  <dcterms:modified xsi:type="dcterms:W3CDTF">2026-07-26T21:17:21Z</dcterms:modified>
</cp:coreProperties>
</file>