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добычу, производство, перевозки и услуги, влияя на жизнь людей.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из чего состоит экономика страны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хозяйства важна в курсе географии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напрямую влияет на быт: от продуктов и одежды до транспорта, связи, обучения и медицины. Россия — страна с большой и разной экономикой: особенно значимы добыча нефти, газа, угля, руд, лесных ресурсов и развитие транспорта на дальние расстояния. География объясняет, почему предприятия возникают одних районах и почти отсутствуют в других.
</a:t>
            </a:r>
            <a:endParaRPr lang="en-US" sz="914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хозяйства страны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получает сырьё: нефть, газ, уголь, руды, а также строительные материалы. Без неё остальные отрасли не могут работать, потому что нечего перерабатывать.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превращает сырьё в готовую продукцию: топливо, металл, машины, ткани, бумагу и продукты питания. Она связывает “первую” и “последующую” части производства.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население продуктами: выращивает культуры и получает продукцию животноводства. Его развитие зависит от климата, почв и влаги, поэтому специализация в регионах различается.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строительство, торговля и сфера услуг доводят товары до людей. Производство неэффективно без энергоснабжения, рабочей силы и перевозок между предприятиями и городами.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 крупным секторам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и регионах доли секторов различаются, но общий принцип сохраняется: услуги обычно становятся крупнейшей частью экономики.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“скелет” хозяйства: от первичного сектора к переработке и далее — к обслуживанию и обмену товарами.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хозяйства по секторам (без конкретных процентов), дата: 2026-05-11.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 основа хозяйства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их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включают полезные ископаемые, леса, реки и плодородные земли. Их делят на возобновимые и невозобновимые. Возобновимые ресурсы требуют бережного использования, иначе их запасы уменьшаются.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транспорт и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 — нефть, газ, уголь, руды и многие строительные материалы. В России ресурсы распределены неравномерно, поэтому необходимы перевозки, переработка сырья и рациональное природопользование.
</a:t>
            </a:r>
            <a:endParaRPr lang="en-US" sz="10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добыча и переработка сырья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промышленность обеспечивает страну нефтью, газом, углём, железной рудой, цветными металлами и строительными материалами. Эти ресурсы служат “сырьевой базой” для дальнейшего производства.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Обрабатывающая промышленность перерабатывает сырьё и выпускает бензин, сталь, автомобили, станки, бумагу, ткани и продукты питания. Чем глубже переработка, тем больше готовых товаров получает экономика.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чаще возникают там, где рядом есть сырьё, энергия, транспортные пути и рабочие кадры. Для России особенно важны топливная, металлургическая, машиностроительная и химическая отрасли.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промышленности и их продукция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важно различать добычу сырья и выпуск готовых изделий: именно переработка превращает ресурс в товар для потребителя.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“Сырьё → изделия” связывает разные отрасли: рост производства готовых товаров зависит от стабильной работы добывающих и перерабатывающих предприятий.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отраслей и примеры продукции (без численных данных), дата: 2026-05-11.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растениеводство и животноводство
</a:t>
            </a:r>
            <a:endParaRPr lang="en-US" sz="2351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выращивает зерновые культуры, картофель, овощи, фрукты, сахарную свёклу, подсолнечник и кормовые растения. Урожайность меняется из‑за тепла, почв и режима увлажнения.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даёт молоко, мясо, яйца, шерсть и кожу. На продуктивность влияют корма, условия содержания и ветеринарная поддержка, а также организация труда.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зависит от техники и труда людей: посев, уход, уборка и переработка требуют точной организации. Недостаток техники или времени ухудшает результаты работы полей и ферм.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России специализация сельского хозяйства складывается по природным причинам. Где-то выгоднее выращивать культуры, а где-то — развивать животноводство, чтобы использовать местные условия лучше.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культуры и условия их выращивания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условия связаны с выбором культур и географией их выращивания.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во многом определяют специализацию сельского хозяйства: каждая культура лучше растёт при “своём” сочетании тепла, влаги и почв.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размещению сельскохозяйственных культур (без привязки к конкретным статистическим данным).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сырьё превращается в готовый товар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производства: добыча или выращивание → перевозка → переработка → упаковка → доставка → покупка.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связь между отраслями хозяйства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доставляет сырьё, топливо, строительные материалы и готовую продукцию. От правильных маршрутов зависит, насколько быстро завод получит компоненты и отправит товары покупателям.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удобны для дальних массовых грузов, автомобили — для местных маршрутов. Морской транспорт выгоден для очень больших расстояний, а трубопроводы особенно важны для нефти и газа.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производства 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Железнодорожный, морской и автомобильный транспорт соединяют добывающие районы с фабриками и заводами. Это делает возможными переработку, хранение и регулярные поставки товаров.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перевозить работников между городами и поселками, а также обеспечивает поездки жителей. Благодаря этому работают магазины, школы, больницы и службы ремонта.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основным признакам
</a:t>
            </a:r>
            <a:endParaRPr lang="en-US" sz="2360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перевозки обычно выбирают, когда важна скорость и требуется доставка небольших партий. Для массовых грузов чаще подбирают другие виды транспорта.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один транспорт выигрывает по скорости, другой — по дальности или цене. Для экономики важно сочетать разные виды перевозок.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 признакам скорости, грузоподъёмности, дальности и стоимости (без привязки к конкретным цифрам)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сфера услуг в хозяйстве страны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выпускаются на предприятиях и поступают в каналы поставок. Торговля организует движение продукции к покупателям, чтобы нужные вещи появлялись в магазинах и на складах.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 обслуживание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рынки и доставка помогают приобретать товары. Параллельно растёт сфера услуг: образование, здравоохранение, банки, связь, ремонт, культура и туризм.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территорий и качества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услуг влияет на то, как люди учатся и лечатся, как получают информацию и сервис. Поэтому города обычно предлагают больше возможностей, а сёла — больше зависят от обеспечения извне.
</a:t>
            </a:r>
            <a:endParaRPr lang="en-US" sz="9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в системе хозяйства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узел предприятий 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сосредоточены предприятия, транспортные узлы, магазины и офисы. Здесь работают школы, колледжи, больницы, учреждения культуры и банки. Такая концентрация ускоряет обмен товарами и делает сервисы более доступными для жителей.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производство продукции и пространство для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даёт хозяйству продукты питания и сырьё, а также создаёт место для полей и ферм. Отсюда поступают зерно, молоко, мясо и другие товары. Между городом и селом постоянно идёт взаимный обмен: еда и сырьё — в город, а услуги и техника — в село.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хозяйства на природу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часто связан с работой промышленности и транспортной инфраструктуры: выбросы и загрязнённые стоки затрагивают сразу несколько природных сред.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воздействует на окружающую среду по-разному. Сокращение вреда требует мер по очистке, переработке отходов, экономии энергии и охране земель.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объяснение по типам воздействия (без привязки к измеренным показателям)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 хозяйством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дают выбросы в атмосферу и загрязняют водоёмы. Сточные воды ухудшают качество рек, а дым и газы влияют на здоровье людей и состояние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отходов, вырубка лесов и распашка склонов меняют природные ландшафты. Карьеры и отвалы занимают большие площади и могут нарушать почвенный покров.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отражается на самочувствии и на устойчивости природных комплексов. Ответом становятся контроль выбросов, очистные технологии, переработка отходов и рациональное использование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обеспечивают работу хозяйства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хозяйстве связаны между собой: одни создают сырьё и продукты, другие организуют производство, перевозки и продажу, а третьи обеспечивают здоровье и сервис.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держится на разных специализациях: от добычи и аграрных работ до транспорта. Без согласованной работы производства, перевозок и обслуживания цепочка нарушается.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описанных в учебном курсе ролей профессий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хозяйство и экономика региона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формировании хозяйства: ресурсы и население → специализация → размещение предприятий и путей → кадры → выпуск → продажа → доходы, с учётом рынков и экологии.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 хозяйстве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становится более технологичным: на заводах и в транспорте используют компьютеры, системы навигации и датчики. Это помогает точнее управлять процессами и быстрее реагировать на сбои.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роль логистики и переработки сырья. Многие предприятия стремятся уменьшать потери при производстве, лучше организовывать склады и подбирать оптимальные маршруты доставки.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значение энергосбережения и повторного использования материалов. Современные решения позволяют уменьшать расход ресурсов и снижать объём отходов, которые нужно утилизировать.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внимания уделяют безопасности технологий и точным расчётам. Высокая квалификация работников и бережное отношение к ресурсам становятся ключевыми условиями стабильной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хозяйстве России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объединяет добычу ресурсов, производство товаров, транспорт, торговлю и услуги. Оно развивается под влиянием природных условий, труда, полезных ископаемых и технологий, а успех требует охраны природы и долгосрочного планирования.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2026-05-11T22:57:09Z</dcterms:created>
  <dcterms:modified xsi:type="dcterms:W3CDTF">2026-05-11T22:57:09Z</dcterms:modified>
</cp:coreProperties>
</file>