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и Византия: обзор темы и ключевые вопросы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истории, культуры и политики Западной Европы и Византии в Средневековье.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Римской империи и формирование новых государств
</a:t>
            </a:r>
            <a:endParaRPr lang="en-US" sz="2048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Западной Римской империи в 476 году произошёл раскол Европы: на Западе возникли варварские королевства, а Восточная Римская империя превратилась в Византию, сохраняя античные традиции и христианство.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и её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X–XI векам Западная Европа включала Францию, Англию, Германию и северную Италию. Здесь развивались крупные города и формировались культурные традиции.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империя: территория и 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занимала Балканы, Малую Азию, а её столицей был город Константинополь — важный экономический и политический центр региона.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 природные различия между Западной Европой и Византией влияли на экономику: горы, равнины и морские пути создавали разные возможности для торговли и земледелия.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облик Средневековой Европы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Византии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традиции оказали влияние на административную систему, включая единый налоговый сбор и законы.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была многонациональным и многоконфессиональным обществом, что требовало гибкого управления.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обладал абсолютной властью, сочетая политическую и религиозную роль в управлении государством.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Государственным языком был греческий, что отражало культурное наследие и связь с античностью.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западноевропейского общества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Рима власть разделилась между многочисленными феодалами, образовались независимые графства и баронства.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играла ключевую роль, обеспечивая духовное руководство и политическое влияние.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вассалитета связывала лордов и рыцарей обязательствами военной службы и поддержки.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система Византии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фем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разделена на фемы — сочетание военной и гражданской власти в руках наместников.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чиновников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лично выбирал должностных лиц из различных слоёв, поддерживая контроль над управлением.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расслоение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знать занимала ключевые посты, что влияло на политическую стабильность и наследование должностей.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административные должности передавались по наследству, укрепляя власть знатных семей.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34516"/>
            <a:ext cx="310200" cy="2481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западноевропейского феодализма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Высший феодал, которым формально подчинялись все нижестоящие сеньоры и вассалы.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вассалы, получавшие землю в обмен на военную службу и защиту территории.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Владельцы земельных наделов, обязанные служить королю и поддерживать своих вассалов.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рабочая сила, обрабатывающая землю и обеспечивающая экономику феодального 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внешняя политика и дипломатия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вела войны с соседними державами — Персией, арабами и Болгарией — для защиты границ.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браки и обмен посольствами способствовали культурному диалогу и укреплению международных связей.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поддерживала союзы со славянскими народами и оказывала влияние на Киевскую Русь, включая принятие христианства в 988 году.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угрозы и защита Западной Европы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замков и развитие военного искусства повысили безопасность региона.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Лорды и рыцари сыграли ключевую роль в защите территории и поддержании порядка.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Набеги викингов на побережья Англии и Франции создавали постоянную опасность с IX века.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Нашествия сарацинов и мадьяр заставляли строить крепости и укреплять оборону городов и сел.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Коронация в 800 году заложила основы для политической и культурной интеграции Западной Европы при Карле Великом.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хроники и исторические исследования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коронации Карла Великого как императора, символизирующий возрождение единой христианской Европы.
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походы: взаимодействие Запада и Византии
</a:t>
            </a:r>
            <a:endParaRPr lang="en-US" sz="2437" dirty="0"/>
          </a:p>
        </p:txBody>
      </p:sp>
      <p:sp>
        <p:nvSpPr>
          <p:cNvPr id="8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1096 год — начало Первого крестового похода
</a:t>
            </a:r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рыцари Запада отправляются в Палестину, проходя через земли Византийской империи, что усиливает напряжённость между католиками и православными.
</a:t>
            </a:r>
            <a:endParaRPr lang="en-US" sz="1195" dirty="0"/>
          </a:p>
        </p:txBody>
      </p:sp>
      <p:sp>
        <p:nvSpPr>
          <p:cNvPr id="9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 — развитие торговых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новые маршруты между Востоком и Западом, способствуя экономическому обмену и культурному взаимодействию между Византией и европейскими государствами.
</a:t>
            </a:r>
            <a:endParaRPr lang="en-US" sz="1209" dirty="0"/>
          </a:p>
        </p:txBody>
      </p:sp>
      <p:sp>
        <p:nvSpPr>
          <p:cNvPr id="10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1272 год — завершение крестовых походов
</a:t>
            </a:r>
            <a:pPr algn="l" indent="0" marL="0">
              <a:lnSpc>
                <a:spcPct val="100000"/>
              </a:lnSpc>
              <a:buNone/>
            </a:pPr>
            <a:r>
              <a:rPr lang="en-US" sz="66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Заканчивается эпоха походов, оставившая глубокий след в отношениях Запада и Византии, включая укрепление разногласий между христианскими конфессиями.
</a:t>
            </a:r>
            <a:endParaRPr lang="en-US" sz="12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242594"/>
            <a:ext cx="4164900" cy="26153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сравнение политических систем Востока и Запада
</a:t>
            </a:r>
            <a:endParaRPr lang="en-US" sz="2202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строит централизованную империю с императором во главе, тогда как Запад характеризуется сложным феодальным обществом с вассалами и ограниченным королевским контролем.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управлении и религиозных отношениях объясняют разные пути развития государственности Востока и Запада.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средневековой Европе и Византии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христианских традиций и влияние на общество
</a:t>
            </a:r>
            <a:endParaRPr lang="en-US" sz="219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придерживается православного христианства с богослужением на греческом языке и тесной связью церкви с государством. Это формирует уникальную культурную и политическую среду.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исповедует католицизм, где главенствует папа Римский, а церковь действует независимо от королей, что влияет на социальную и политическую структуру общества.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 обрядах и священных текстах, такие как использование бактерии в причастии, закрепляют разделение и влияют на восприятие веры в разных регионах.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 Византии и Запада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развивает античные традиции с купольными храмами и богатыми мозаиками, символизирующими религиозное искусство, например, София Константинопольская—яркий пример.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Западноевропейские стили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возникают романский и позднее готический стили с витражами. Здесь формируются рыцарские литературные традиции и создаются первые европейские университеты.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торговля, ремёсла и города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восстанавливает города, появляются купеческие гильдии, что стимулирует рост ремёсел и формирование мануфактур с XII века.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ярмарки в Шампани становятся важной точкой обмена товарами и культурой между различными регионами Европы.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является важным торговым центром, экспортируя шёлк, специи и металлы, поддерживая развитое ремёсленное производство в столице.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Константинополе процветают ювелирное искусство, мозаики и текстиль, что способствует укреплению экономической стабильности и культурного богатства.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 и вооружения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армия знаменита «греческим огнём», использует как лёгкую, так и тяжёлую конницу, а также обладает развитой сетью разведки.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опирается на рыцарей-вассалов с тяжёлой кавалерией, что позволяет проводить масштабные сражения между феодальными княжествами.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турниры служат тренировкой военного мастерства и укрепляют воинские традиции среди дворянства Запада.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и падение Византии: последствия для Европы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3331" y="2056925"/>
            <a:ext cx="14556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1204 год — захват Константинополя крестоносцами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IV крестового похода город был разграблен и взят латинскими рыцарями, что сильно ослабило Византию.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940531" y="1785025"/>
            <a:ext cx="14556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 — временная латинская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Латинское государство управляет Константинополем, вызвав падение влияния Византии и внутренние раздоры царства.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3834581" y="1431525"/>
            <a:ext cx="14556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 века — рост давления османов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Военно-политическая экспансия турков усиливается, сокращая территорию и возможности Византийской империи.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665281" y="1071400"/>
            <a:ext cx="14556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1453 год — падение Константинополя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города османами ставит точку в существовании Византии, изменяя баланс сил и влияния в Европе.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схизма — разделение христианского мира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1054 году произошёл раскол между Восточной православной и Западной католической церквями из-за споров о власти папы и богословских различий.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навсегда закрепил религиозные и культурные барьеры, которые оказали глубокое влияние на развитие Европы и Византии.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обрядах, таких как использование хлеба для причастия и дописка «филиокве», усугубили конфликты между церковными центрами Константинополя и Рима.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наука: вклад Византии и Запада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цивилизации развивали медицину, астрономию и философию, однако Византия опиралась на греческое наследие, а Запад на латинскую традицию.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 было важной основой для повышения уровня знаний и подготовки специалистов в обоих регионах.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Византии сохранялись школы, где обучали грамоте, ремёслам и античным наукам, что позволяло сохранять культурное наследие.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 веке в Италии основан Болонский университет — одно из первых высших учебных заведений Запада, начало университетской традиции.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Западной Европы и Византии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и Запад отличались формами управления, религиозными традициями и культурой, но обе оставили значимое наследие, повлиявшее на формирование европейской цивилизации.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2026-05-10T14:39:00Z</dcterms:created>
  <dcterms:modified xsi:type="dcterms:W3CDTF">2026-05-10T14:39:00Z</dcterms:modified>
</cp:coreProperties>
</file>