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лесных и торфяных пожаров: зачем нужны правила безопасности
</a:t>
            </a:r>
            <a:endParaRPr lang="en-US" sz="2888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допустить пожар и защитить себя, лес и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торфяные пожары: почему они опасны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 уничтожает растительность на поверхности, а торфяной может тлеть под землёй неделями. Оба вида опасны для людей, животных, домов и дорог, поэтому важно знать причины возгораний и правила поведения.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возникновения пожаров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трава, хвоя и подстилка вспыхивают почти мгновенно от спички, искры или случайного уголька. Особенно быстро огонь разгорается в жаркую и ветреную погоду.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Непотушенный костёр часто становится началом большого пожара. От него огонь легко переходит на траву, кусты и сухие ветки, если рядом нет воды или песка.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мусора, травы и растительности опасно даже на открытом месте. Окурки, стекло, перегретая техника и искры транспорта тоже способны вызвать возгорание.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иногда становится природной причиной пожара, но рядом с населёнными пунктами чаще всего опасность связана с неосторожными действиями людей и нарушением простых правил.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становится источником возгорания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пожара и способы снизить риск возгорания.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возгораний связано с человеческой неосторожностью, поэтому простые правила заметно снижают риск.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основам пожарной безопасности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торфяной пожар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Тление под 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Торфяной пожар часто не даёт высокого пламени. Огонь тлеет внутри почвы, поэтому долго остаётся незаметным и может продолжаться даже после того, как поверхность кажется спокойной.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признаки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заметны тёмный дым, запах гари и трещины в земле. Такие признаки особенно опасны на болотах и осушенных участках, где почва может долго тлеть изнутри.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 материалам урока безопасности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лесного и торфяного пожара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Торфяной пожар чаще скрыт от глаз, а лесной заметнее из-за пламени и дыма.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и незаметнее возгорание, тем сложнее его обнаружить и потушить вовремя.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в лесу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Разводить костёр можно только в специально отведённых местах и обязательно держать рядом воду, песок или землю. Это помогает быстро остановить огонь, если он начнёт выходить из-под контроля.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поджигать сухую траву, мусор и листья, а также оставлять в лесу стекло и бутылки. Дети должны находиться рядом со взрослыми и не играть с огнём.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жару, при сильном ветре и сухой погоде нужно быть особенно осторожным. В такие дни огонь распространяется быстрее, поэтому отдых у леса становится гораздо опаснее.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обнаружении дыма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безопасных действий при замеченном возгорании или задымлении.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костёр начинает разгораться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костёр или тлеющие угли нужно сразу залить водой, а затем засыпать землёй или песком. После этого важно проверить, нет ли жара, дыма и новых искр.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не должно быть сухих веток, бумаги и мусора, потому что они легко вспыхивают снова. Даже маленький уголёк может разгореться от ветра, если его оставить без проверки.
</a:t>
            </a:r>
            <a:endParaRPr lang="en-US" sz="11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41998"/>
            <a:ext cx="353400" cy="282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2139" y="1605459"/>
            <a:ext cx="311325" cy="35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риск пожара особенно высок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
</a:t>
            </a:r>
            <a:pPr algn="l" indent="0" marL="0">
              <a:lnSpc>
                <a:spcPct val="115000"/>
              </a:lnSpc>
              <a:buNone/>
            </a:pPr>
            <a:r>
              <a:rPr lang="en-US" sz="13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температуре сухая трава, листья и хвоя загораются намного легче. В такие дни огонь быстрее переходит с земли на кусты и деревья, поэтому нужна особая осторожность.
</a:t>
            </a:r>
            <a:endParaRPr lang="en-US" sz="1323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разносит искры и помогает огню быстро менять направление. Из-за этого пожар может неожиданно усилиться и стать опасным даже далеко от места, где он начался.
</a:t>
            </a:r>
            <a:endParaRPr lang="en-US" sz="1325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нет дождей и влажность воздуха низкая, растительность теряет влагу. Сухие участки леса вспыхивают легче, а торф может долго тлеть под землёй.
</a:t>
            </a:r>
            <a:endParaRPr lang="en-US" sz="1325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обычно приходится на конец весны, лето и начало осени. В это время в лесах много сухой растительности, а ограничения на огонь вводятся чаще.
</a:t>
            </a:r>
            <a:endParaRPr lang="en-US" sz="13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ОБЖ и общие правила пожарной безопасности; условная оценка риска для наглядной диаграммы.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повышают опасность пожара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период жары и ветра делает лес особенно уязвимым, если на земле много сухой травы и хвои.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риск возникает при сочетании жары, ветра и сухой растительности; влажность заметно снижает, но не убирает 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действиям населения при пожаре; общие правила гражданской обороны.
</a:t>
            </a:r>
            <a:endParaRPr lang="en-US" sz="674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защиты населения при пожаре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средства помогают узнать об опасности и подготовиться к безопасному выходу из зоны дыма.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вовремя узнать об угрозе, затем защитить дыхание и быть готовым к эвакуации без лишних задержек.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по безопасности при задымлении и пожарах; единая служба спасения 112.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сразу осложняет дыхание и делает окружающее пространство менее заметным, поэтому людям нужно быстрее уйти из зоны задымления.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дыма — вред дыханию и плохая видимость.
</a:t>
            </a:r>
            <a:endParaRPr lang="en-US" sz="31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эвакуации из опасной зоны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безопасности при пожаре и сильном задымлении.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школа и семья снижают риск пожара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узнают, почему нельзя играть со спичками, поджигать траву и оставлять костёр без присмотра. Тренировочные эвакуации помогают запомнить порядок действий без паники.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взрослые объясняют, как безопасно обращаться с огнём, зажигалками и электрическими приборами. Полезно заранее обсудить, где лежат телефоны, документы и вода на случай тревоги.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Памятки, номера экстренных служб и привычка сразу сообщать о дыме делают поведение детей и взрослых более собранным. Так риск снижается и в городе, и на даче, и в лесу.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ОБЖ и обобщённые сведения о последствиях природных пожаров.
</a:t>
            </a:r>
            <a:endParaRPr lang="en-US" sz="631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пожара для природы и людей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влияет не только на лес, но и на жизнь рядом с ним: страдают дороги, транспорт и безопасность целых населённых пунктов.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дают дым и уничтожение растительности; после торфяных пожаров восстановление занимает особенно много времени.
</a:t>
            </a:r>
            <a:endParaRPr lang="en-US" sz="11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помогают остановить огонь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Полоса, которая прерывает путь огню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границе опасного участка очищают землю от сухой травы и мусора. Такая минерализованная полоса лишает огонь топлива и помогает остановить его распространение. Это особенно важно там, где пожар движется быстро по сухой подстилке.
</a:t>
            </a:r>
            <a:endParaRPr lang="en-US" sz="91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которые не дают подойти близко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Предупредительные таблички и ограждения показывают, что участок опасен для людей. Они помогают не заходить в зону дыма и не мешать работе спасателей. Чем меньше людей рядом с очагом, тем безопаснее тушение.
</a:t>
            </a:r>
            <a:endParaRPr lang="en-US" sz="91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защита для тех, кто тушит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Ёмкости с водой и защитная одежда нужны там, где пожар уже приходится сдерживать. Вода помогает быстро сбивать небольшие очаги, а экипировка защищает от жара, искр и дыма. Так спасатели работают увереннее и дольше.
</a:t>
            </a:r>
            <a:endParaRPr lang="en-US" sz="9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приближаться к очагу пожара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может резко усилиться из-за ветра, и безопасное расстояние внезапно станет слишком маленьким. Даже спокойный на вид участок иногда вспыхивает снова, поэтому приближаться к нему рискованно.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торфяном пожаре земля снаружи кажется твёрдой, но внутри может быть пустота. Человек может провалиться в горячий слой, а под ногами трудно заметить опасные трещины и ямы.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дыму легко потерять ориентацию и не увидеть пни, канавы или упавшие ветки. Поэтому нужно сразу сообщить взрослым и спасателям, а не пытаться проверять очаг самому.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60773"/>
            <a:ext cx="3432300" cy="14032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что делать и чего не делать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помогает запомнить безопасные действия до, во время и после сообщения о пожаре.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обеспечивают быстрые, простые и спокойные действия; любые попытки приблизиться к огню только повышают риск.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действиям при лесном пожаре и сильном задымлении.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легче предупредить, чем остановить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соблюдать правила в лесу, не поджигать сухую траву и сразу сообщать о дыме, можно защитить людей, животных и природу от большой беды.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2026-05-21T00:28:18Z</dcterms:created>
  <dcterms:modified xsi:type="dcterms:W3CDTF">2026-05-21T00:28:18Z</dcterms:modified>
</cp:coreProperties>
</file>