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греческая колонизация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расселялись по морям, строя новые города и связи.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гористой Греции не хватало земли и спокойствия: полисы росли, споры усиливались, а колонии обещали хлеб, сырьё и новые возможности для торговли и 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греки искали новые земли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 — дом и закон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самостоятельным городом-государством: здесь действовали свои законы, работала площадь собраний, стояли храмы и крепостные стены, а жители считали его своей общей родиной.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дорога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привыкли жить у моря и уверенно ходили вдоль берегов и между островами. Морские пути соединяли их с Италией, Сицилией, Причерноморьем и Северной Африкой.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гавани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поселения обычно появлялись в бухтах, на удобных берегах и у устьев рек. Такие места были безопаснее для кораблей и удобны для обмена товарами.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разными землями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не разделяло греков, а связывало их. По нему можно было быстро доставлять людей, зерно, ремесленные изделия и вести общение между далёкими полисами.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и море в жизни греков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основывали новую колонию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решения полиса до появления нового города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путешествия греческих переселенцев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шли не в открытое море, а вдоль знакомых берегов. Так было безопаснее, потому что веслярам и морякам легче находить укрытие в бухтах и удобные стоянки для ночёвки.
</a:t>
            </a:r>
            <a:endParaRPr lang="en-US" sz="18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пути греки смотрели на звёзды, береговую линию и острова, чтобы не сбиться с курса. Погода менялась быстро, поэтому дорога могла занять больше времени, чем рассчитывали перед отплытием.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 и люди на одном судне
</a:t>
            </a:r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торговых судах перевозили не только вещи, но и самих переселенцев. На палубе могли быть мешки с зерном, семена, посуда и простые припасы для первых дней в новом поселении.
</a:t>
            </a:r>
            <a:endParaRPr lang="en-US" sz="181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9279"/>
            <a:ext cx="7101300" cy="25794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греческой колонизации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основывали города по берегам морей, выбирая места для торговли, рыбного промысла и удобных стоянок кораблей.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образовали морскую сеть городов, которая связывала разные берега и усиливала торговлю между греческим миром и соседними народами.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Греции: сведения о греческой колонизации VIII–VI веков до н. э.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Магна Греция: греческие города в Италии и Сицилии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центр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Италии и Сицилия стали особенно густо заселёнными греками. Здесь возникли крупные города, которые позднее называли Магна Греция — Великая Греция.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Сиракузы, Кумы, Тарент и Акрагант быстро выросли благодаря выгодному положению у моря. Их порты помогали принимать суда и вывозить товары в другие области.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торговали зерном, вином, оливковым маслом и ремесленными изделиями. Доходы от обмена делали колонии сильными и позволяли развивать строительство и ремёсла.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поселения стали настолько богатыми и влиятельными, что соперничали с другими греческими центрами. Их пример показывает, что колонии могли превращаться в настоящие города-лидеры.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не только снабжали греческие города нужными товарами, но и расширяли торговлю керамикой, вином и маслом.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ценилось зерно: оно поддерживало жизнь полисов, а остальные товары помогали ремёслам, строительству и военному делу.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4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хозяйственных связях греческих полисов и колоний в VIII–VI веках до н. э.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греки получали из колоний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Причерноморские колонии и хлебные поставки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Ольвия, Пантикапей, Фанагория и Херсонес появились на удобных морских берегах. Отсюда было легко отправлять суда и поддерживать связь с другими греческими поселениями.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хлебом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Причерноморские города стали важными поставщиками зерна для греческих полисов. Хлеб был особенно ценным, потому что он обеспечивал питание множества жителей в городах.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 соседями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торговали со скифами, фракийцами и сарматами. В обмен на зерно и рыбу они получали скот, сырьё и другие необходимые товары.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Греции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колониям греческие города получали больше хлеба и могли меньше зависеть от урожая на собственной земле, которой часто не хватало.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 местные жители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греки и местные жители торговали друг с другом. Они обменивали зерно, металлы, ткани, посуду и украшения, получая пользу обе стороны.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Поселенцам нужны были земля, вода и гавани, а местным народам — новые товары и удобные рынки. Поэтому отношения часто строились на взаимной выгоде и договорённостях.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возникали конфликты из-за земли, дорог и прибрежных стоянок. Когда выгодных мест не хватало, споры могли перерасти в напряжённые столкновения.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друг с 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пристанях и рынках люди разных народов видели привычки, одежду и обычаи друг друга. Такие встречи постепенно сближали культуры и меняли повседневную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колония сохраняла связь с метрополией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типичной схеме основания греческой колонии и её отношений с родным полисом.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связали разные регионы Средиземноморья и Причерноморья. Через них распространялись письмо, ремесла, монеты и художественные традиции.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переселения сняли часть напряжения в полисах: часть людей получила землю и возможность начать жизнь заново на новых берегах.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 быстро множились, а вместе с ними росли поставки зерна, металлов и древесины. Морская торговля стала заметно активнее.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жизни греков благодаря колониям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колоний показывают, что каждый город занимал своё место в торговле, земледелии и морских связях греческого мира.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не были одинаковыми: одни богатели на торговле, другие обеспечивали хлебом и морскими путями целые области.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о греческих колониях Южной Италии, Причерноморья и Западного Средиземноморья.
</a:t>
            </a:r>
            <a:endParaRPr lang="en-US" sz="88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греческие колонии и их особенности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переселения были редкими, затем движение греков усилилось и охватило всё больше берегов и островов.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VI веку до н. э. колонизация превратилась в широкую сеть поселений, тесно связанных с морской торговлей.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хронология по истории Великой греческой колонизации: VIII–VI века до н. э.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Великой греческой колонизации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связь с родиной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Переселенцы часто брали с собой огонь из родного города. Он напоминал, что новая колония остаётся частью большого греческого мира.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богов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продолжали чтить олимпийских богов, особенно Аполлона, Афину и Посейдона. Это помогало сохранять привычные представления и обычаи.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алтари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новом месте строили святилища, чтобы проводить жертвоприношения и праздники. Так колонисты создавали знакомую духовную жизнь далеко от дома.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 праздники напоминали, что жители колонии и метрополии принадлежат к одной культуре, даже если живут в разных городах.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моря: повседневный облик колонии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над бухтой
</a:t>
            </a:r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возвышении стояла крепость-акрополь, откуда было видно море и подступы к городу. У стен располагались жилые кварталы, а ниже — гавань, где швартовались корабли с товарами и переселенцами.
</a:t>
            </a:r>
            <a:endParaRPr lang="en-US" sz="1633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храмы и мастерские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находилась площадь для торговли и собраний. Рядом возвышались храмы, склады и мастерские, где изготавливали посуду, украшения и другие нужные вещи для жизни колонии.
</a:t>
            </a:r>
            <a:endParaRPr lang="en-US" sz="17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греков колонизация была не только выгодой, но и испытанием: успех зависел от моряков, строителей и умения договариваться.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Плюсов было больше, но каждый из них требовал преодолеть серьёзные природные и человеческие трудности.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фактов о причинах, выгодах и рисках греческой колонизации.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трудности колонизации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после колонизации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говорили по-гречески и пользовались теми же традициями письма. Это помогло разным поселениям понимать друг друга и чувствовать себя частью одного мира.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превратились в важные порты и рынки. Они связывали далёкие берега, а товары из них попадали в самые разные полисы и обменивались на изделия ремесленников.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храмы, скульптура, керамика и планы городов распространялись далеко за пределами материковой Греции. Позже эти формы повлияли и на другие народы.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Рим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греческих колоний помог римлянам лучше понимать устройство городов, торговлю и морскую жизнь. Поэтому наследие колонизации вышло далеко за пределы самой Эллады.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Понять причины переселений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показывает, как нехватка земли, рост населения и споры в полисах заставляли людей искать новые места для жизни и работы.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Увидеть роль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стало дорогой, а не преградой. По нему перемещались люди, зерно, металл, ремесленные изделия и идеи.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Проследить сближение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Греки, скифы, фракийцы, жители Италии и другие народы чаще встречались, торговали и влияли друг на друга, меняя историю целых регионов.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эту тему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создали сеть городов по берегам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греческая колонизация расширила греческий мир, дала людям землю и хлеб, а морским путям — новые города. Её наследие ощущалось во всём Средиземноморье.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2026-06-02T04:26:09Z</dcterms:created>
  <dcterms:modified xsi:type="dcterms:W3CDTF">2026-06-02T04:26:09Z</dcterms:modified>
</cp:coreProperties>
</file>